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slides/slide8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389" r:id="rId2"/>
    <p:sldId id="409" r:id="rId3"/>
    <p:sldId id="410" r:id="rId4"/>
    <p:sldId id="329" r:id="rId5"/>
    <p:sldId id="298" r:id="rId6"/>
    <p:sldId id="399" r:id="rId7"/>
    <p:sldId id="398" r:id="rId8"/>
    <p:sldId id="397" r:id="rId9"/>
    <p:sldId id="392" r:id="rId10"/>
    <p:sldId id="391" r:id="rId11"/>
    <p:sldId id="384" r:id="rId12"/>
    <p:sldId id="330" r:id="rId13"/>
    <p:sldId id="276" r:id="rId14"/>
    <p:sldId id="277" r:id="rId15"/>
    <p:sldId id="278" r:id="rId16"/>
    <p:sldId id="279" r:id="rId17"/>
    <p:sldId id="331" r:id="rId18"/>
    <p:sldId id="280" r:id="rId19"/>
    <p:sldId id="281" r:id="rId20"/>
    <p:sldId id="332" r:id="rId21"/>
    <p:sldId id="282" r:id="rId22"/>
    <p:sldId id="333" r:id="rId23"/>
    <p:sldId id="283" r:id="rId24"/>
    <p:sldId id="284" r:id="rId25"/>
    <p:sldId id="400" r:id="rId26"/>
    <p:sldId id="311" r:id="rId27"/>
    <p:sldId id="321" r:id="rId28"/>
    <p:sldId id="322" r:id="rId29"/>
    <p:sldId id="324" r:id="rId30"/>
    <p:sldId id="435" r:id="rId31"/>
    <p:sldId id="318" r:id="rId32"/>
    <p:sldId id="396" r:id="rId33"/>
    <p:sldId id="319" r:id="rId34"/>
    <p:sldId id="404" r:id="rId35"/>
    <p:sldId id="403" r:id="rId36"/>
    <p:sldId id="402" r:id="rId37"/>
    <p:sldId id="401" r:id="rId38"/>
    <p:sldId id="405" r:id="rId39"/>
    <p:sldId id="353" r:id="rId40"/>
    <p:sldId id="406" r:id="rId41"/>
    <p:sldId id="313" r:id="rId42"/>
    <p:sldId id="407" r:id="rId43"/>
    <p:sldId id="411" r:id="rId44"/>
    <p:sldId id="412" r:id="rId45"/>
    <p:sldId id="413" r:id="rId46"/>
    <p:sldId id="414" r:id="rId47"/>
    <p:sldId id="415" r:id="rId48"/>
    <p:sldId id="334" r:id="rId49"/>
    <p:sldId id="285" r:id="rId50"/>
    <p:sldId id="286" r:id="rId51"/>
    <p:sldId id="287" r:id="rId52"/>
    <p:sldId id="416" r:id="rId53"/>
    <p:sldId id="421" r:id="rId54"/>
    <p:sldId id="420" r:id="rId55"/>
    <p:sldId id="417" r:id="rId56"/>
    <p:sldId id="418" r:id="rId57"/>
    <p:sldId id="424" r:id="rId58"/>
    <p:sldId id="423" r:id="rId59"/>
    <p:sldId id="422" r:id="rId60"/>
    <p:sldId id="419" r:id="rId61"/>
    <p:sldId id="426" r:id="rId62"/>
    <p:sldId id="425" r:id="rId63"/>
    <p:sldId id="288" r:id="rId64"/>
    <p:sldId id="427" r:id="rId65"/>
    <p:sldId id="335" r:id="rId66"/>
    <p:sldId id="289" r:id="rId67"/>
    <p:sldId id="290" r:id="rId68"/>
    <p:sldId id="291" r:id="rId69"/>
    <p:sldId id="292" r:id="rId70"/>
    <p:sldId id="293" r:id="rId71"/>
    <p:sldId id="294" r:id="rId72"/>
    <p:sldId id="336" r:id="rId73"/>
    <p:sldId id="428" r:id="rId74"/>
    <p:sldId id="429" r:id="rId75"/>
    <p:sldId id="430" r:id="rId76"/>
    <p:sldId id="431" r:id="rId77"/>
    <p:sldId id="432" r:id="rId78"/>
    <p:sldId id="433" r:id="rId79"/>
    <p:sldId id="434" r:id="rId80"/>
    <p:sldId id="390" r:id="rId81"/>
    <p:sldId id="355" r:id="rId82"/>
  </p:sldIdLst>
  <p:sldSz cx="18288000" cy="10287000"/>
  <p:notesSz cx="6858000" cy="9144000"/>
  <p:defaultTextStyle>
    <a:defPPr>
      <a:defRPr lang="en-US"/>
    </a:defPPr>
    <a:lvl1pPr marL="0" algn="l" defTabSz="1379584" rtl="0" eaLnBrk="1" latinLnBrk="0" hangingPunct="1">
      <a:defRPr sz="3000" kern="1200">
        <a:solidFill>
          <a:schemeClr val="tx1"/>
        </a:solidFill>
        <a:latin typeface="+mn-lt"/>
        <a:ea typeface="+mn-ea"/>
        <a:cs typeface="+mn-cs"/>
      </a:defRPr>
    </a:lvl1pPr>
    <a:lvl2pPr marL="689792" algn="l" defTabSz="1379584" rtl="0" eaLnBrk="1" latinLnBrk="0" hangingPunct="1">
      <a:defRPr sz="3000" kern="1200">
        <a:solidFill>
          <a:schemeClr val="tx1"/>
        </a:solidFill>
        <a:latin typeface="+mn-lt"/>
        <a:ea typeface="+mn-ea"/>
        <a:cs typeface="+mn-cs"/>
      </a:defRPr>
    </a:lvl2pPr>
    <a:lvl3pPr marL="1379584" algn="l" defTabSz="1379584" rtl="0" eaLnBrk="1" latinLnBrk="0" hangingPunct="1">
      <a:defRPr sz="3000" kern="1200">
        <a:solidFill>
          <a:schemeClr val="tx1"/>
        </a:solidFill>
        <a:latin typeface="+mn-lt"/>
        <a:ea typeface="+mn-ea"/>
        <a:cs typeface="+mn-cs"/>
      </a:defRPr>
    </a:lvl3pPr>
    <a:lvl4pPr marL="2069376" algn="l" defTabSz="1379584" rtl="0" eaLnBrk="1" latinLnBrk="0" hangingPunct="1">
      <a:defRPr sz="3000" kern="1200">
        <a:solidFill>
          <a:schemeClr val="tx1"/>
        </a:solidFill>
        <a:latin typeface="+mn-lt"/>
        <a:ea typeface="+mn-ea"/>
        <a:cs typeface="+mn-cs"/>
      </a:defRPr>
    </a:lvl4pPr>
    <a:lvl5pPr marL="2759168" algn="l" defTabSz="1379584" rtl="0" eaLnBrk="1" latinLnBrk="0" hangingPunct="1">
      <a:defRPr sz="3000" kern="1200">
        <a:solidFill>
          <a:schemeClr val="tx1"/>
        </a:solidFill>
        <a:latin typeface="+mn-lt"/>
        <a:ea typeface="+mn-ea"/>
        <a:cs typeface="+mn-cs"/>
      </a:defRPr>
    </a:lvl5pPr>
    <a:lvl6pPr marL="3448960" algn="l" defTabSz="1379584" rtl="0" eaLnBrk="1" latinLnBrk="0" hangingPunct="1">
      <a:defRPr sz="3000" kern="1200">
        <a:solidFill>
          <a:schemeClr val="tx1"/>
        </a:solidFill>
        <a:latin typeface="+mn-lt"/>
        <a:ea typeface="+mn-ea"/>
        <a:cs typeface="+mn-cs"/>
      </a:defRPr>
    </a:lvl6pPr>
    <a:lvl7pPr marL="4138754" algn="l" defTabSz="1379584" rtl="0" eaLnBrk="1" latinLnBrk="0" hangingPunct="1">
      <a:defRPr sz="3000" kern="1200">
        <a:solidFill>
          <a:schemeClr val="tx1"/>
        </a:solidFill>
        <a:latin typeface="+mn-lt"/>
        <a:ea typeface="+mn-ea"/>
        <a:cs typeface="+mn-cs"/>
      </a:defRPr>
    </a:lvl7pPr>
    <a:lvl8pPr marL="4828544" algn="l" defTabSz="1379584" rtl="0" eaLnBrk="1" latinLnBrk="0" hangingPunct="1">
      <a:defRPr sz="3000" kern="1200">
        <a:solidFill>
          <a:schemeClr val="tx1"/>
        </a:solidFill>
        <a:latin typeface="+mn-lt"/>
        <a:ea typeface="+mn-ea"/>
        <a:cs typeface="+mn-cs"/>
      </a:defRPr>
    </a:lvl8pPr>
    <a:lvl9pPr marL="5518336" algn="l" defTabSz="1379584" rtl="0" eaLnBrk="1" latinLnBrk="0" hangingPunct="1">
      <a:defRPr sz="3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3E"/>
    <a:srgbClr val="FB5353"/>
    <a:srgbClr val="FE5450"/>
    <a:srgbClr val="FC6E52"/>
    <a:srgbClr val="FD5D51"/>
    <a:srgbClr val="FC7A52"/>
    <a:srgbClr val="FF758F"/>
    <a:srgbClr val="6AC55B"/>
    <a:srgbClr val="4DBB45"/>
    <a:srgbClr val="66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1" d="100"/>
          <a:sy n="51" d="100"/>
        </p:scale>
        <p:origin x="-960" y="-96"/>
      </p:cViewPr>
      <p:guideLst>
        <p:guide orient="horz" pos="3242"/>
        <p:guide pos="5762"/>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AC34E5-749D-45CE-ADB0-A4F95C11C589}" type="datetimeFigureOut">
              <a:rPr lang="en-US" smtClean="0"/>
              <a:pPr/>
              <a:t>6/14/2019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6BF9C0-3AE8-424B-ABB0-90FF3800F27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1379584" rtl="0" eaLnBrk="1" latinLnBrk="0" hangingPunct="1">
      <a:defRPr sz="1800" kern="1200">
        <a:solidFill>
          <a:schemeClr val="tx1"/>
        </a:solidFill>
        <a:latin typeface="+mn-lt"/>
        <a:ea typeface="+mn-ea"/>
        <a:cs typeface="+mn-cs"/>
      </a:defRPr>
    </a:lvl1pPr>
    <a:lvl2pPr marL="689792" algn="l" defTabSz="1379584" rtl="0" eaLnBrk="1" latinLnBrk="0" hangingPunct="1">
      <a:defRPr sz="1800" kern="1200">
        <a:solidFill>
          <a:schemeClr val="tx1"/>
        </a:solidFill>
        <a:latin typeface="+mn-lt"/>
        <a:ea typeface="+mn-ea"/>
        <a:cs typeface="+mn-cs"/>
      </a:defRPr>
    </a:lvl2pPr>
    <a:lvl3pPr marL="1379584" algn="l" defTabSz="1379584" rtl="0" eaLnBrk="1" latinLnBrk="0" hangingPunct="1">
      <a:defRPr sz="1800" kern="1200">
        <a:solidFill>
          <a:schemeClr val="tx1"/>
        </a:solidFill>
        <a:latin typeface="+mn-lt"/>
        <a:ea typeface="+mn-ea"/>
        <a:cs typeface="+mn-cs"/>
      </a:defRPr>
    </a:lvl3pPr>
    <a:lvl4pPr marL="2069376" algn="l" defTabSz="1379584" rtl="0" eaLnBrk="1" latinLnBrk="0" hangingPunct="1">
      <a:defRPr sz="1800" kern="1200">
        <a:solidFill>
          <a:schemeClr val="tx1"/>
        </a:solidFill>
        <a:latin typeface="+mn-lt"/>
        <a:ea typeface="+mn-ea"/>
        <a:cs typeface="+mn-cs"/>
      </a:defRPr>
    </a:lvl4pPr>
    <a:lvl5pPr marL="2759168" algn="l" defTabSz="1379584" rtl="0" eaLnBrk="1" latinLnBrk="0" hangingPunct="1">
      <a:defRPr sz="1800" kern="1200">
        <a:solidFill>
          <a:schemeClr val="tx1"/>
        </a:solidFill>
        <a:latin typeface="+mn-lt"/>
        <a:ea typeface="+mn-ea"/>
        <a:cs typeface="+mn-cs"/>
      </a:defRPr>
    </a:lvl5pPr>
    <a:lvl6pPr marL="3448960" algn="l" defTabSz="1379584" rtl="0" eaLnBrk="1" latinLnBrk="0" hangingPunct="1">
      <a:defRPr sz="1800" kern="1200">
        <a:solidFill>
          <a:schemeClr val="tx1"/>
        </a:solidFill>
        <a:latin typeface="+mn-lt"/>
        <a:ea typeface="+mn-ea"/>
        <a:cs typeface="+mn-cs"/>
      </a:defRPr>
    </a:lvl6pPr>
    <a:lvl7pPr marL="4138754" algn="l" defTabSz="1379584" rtl="0" eaLnBrk="1" latinLnBrk="0" hangingPunct="1">
      <a:defRPr sz="1800" kern="1200">
        <a:solidFill>
          <a:schemeClr val="tx1"/>
        </a:solidFill>
        <a:latin typeface="+mn-lt"/>
        <a:ea typeface="+mn-ea"/>
        <a:cs typeface="+mn-cs"/>
      </a:defRPr>
    </a:lvl7pPr>
    <a:lvl8pPr marL="4828544" algn="l" defTabSz="1379584" rtl="0" eaLnBrk="1" latinLnBrk="0" hangingPunct="1">
      <a:defRPr sz="1800" kern="1200">
        <a:solidFill>
          <a:schemeClr val="tx1"/>
        </a:solidFill>
        <a:latin typeface="+mn-lt"/>
        <a:ea typeface="+mn-ea"/>
        <a:cs typeface="+mn-cs"/>
      </a:defRPr>
    </a:lvl8pPr>
    <a:lvl9pPr marL="5518336" algn="l" defTabSz="1379584"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11" y="3195663"/>
            <a:ext cx="15544802"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2" y="5829302"/>
            <a:ext cx="12801600" cy="2628900"/>
          </a:xfrm>
        </p:spPr>
        <p:txBody>
          <a:bodyPr/>
          <a:lstStyle>
            <a:lvl1pPr marL="0" indent="0" algn="ctr">
              <a:buNone/>
              <a:defRPr>
                <a:solidFill>
                  <a:schemeClr val="tx1">
                    <a:tint val="75000"/>
                  </a:schemeClr>
                </a:solidFill>
              </a:defRPr>
            </a:lvl1pPr>
            <a:lvl2pPr marL="689792" indent="0" algn="ctr">
              <a:buNone/>
              <a:defRPr>
                <a:solidFill>
                  <a:schemeClr val="tx1">
                    <a:tint val="75000"/>
                  </a:schemeClr>
                </a:solidFill>
              </a:defRPr>
            </a:lvl2pPr>
            <a:lvl3pPr marL="1379584" indent="0" algn="ctr">
              <a:buNone/>
              <a:defRPr>
                <a:solidFill>
                  <a:schemeClr val="tx1">
                    <a:tint val="75000"/>
                  </a:schemeClr>
                </a:solidFill>
              </a:defRPr>
            </a:lvl3pPr>
            <a:lvl4pPr marL="2069376" indent="0" algn="ctr">
              <a:buNone/>
              <a:defRPr>
                <a:solidFill>
                  <a:schemeClr val="tx1">
                    <a:tint val="75000"/>
                  </a:schemeClr>
                </a:solidFill>
              </a:defRPr>
            </a:lvl4pPr>
            <a:lvl5pPr marL="2759168" indent="0" algn="ctr">
              <a:buNone/>
              <a:defRPr>
                <a:solidFill>
                  <a:schemeClr val="tx1">
                    <a:tint val="75000"/>
                  </a:schemeClr>
                </a:solidFill>
              </a:defRPr>
            </a:lvl5pPr>
            <a:lvl6pPr marL="3448960" indent="0" algn="ctr">
              <a:buNone/>
              <a:defRPr>
                <a:solidFill>
                  <a:schemeClr val="tx1">
                    <a:tint val="75000"/>
                  </a:schemeClr>
                </a:solidFill>
              </a:defRPr>
            </a:lvl6pPr>
            <a:lvl7pPr marL="4138754" indent="0" algn="ctr">
              <a:buNone/>
              <a:defRPr>
                <a:solidFill>
                  <a:schemeClr val="tx1">
                    <a:tint val="75000"/>
                  </a:schemeClr>
                </a:solidFill>
              </a:defRPr>
            </a:lvl7pPr>
            <a:lvl8pPr marL="4828544" indent="0" algn="ctr">
              <a:buNone/>
              <a:defRPr>
                <a:solidFill>
                  <a:schemeClr val="tx1">
                    <a:tint val="75000"/>
                  </a:schemeClr>
                </a:solidFill>
              </a:defRPr>
            </a:lvl8pPr>
            <a:lvl9pPr marL="551833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83735E-E373-4560-869F-DDD7ADF90534}" type="datetimeFigureOut">
              <a:rPr lang="en-US" smtClean="0"/>
              <a:pPr/>
              <a:t>6/14/2019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1B7665-01E2-44C3-A6D4-F29F55EBA57D}"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3735E-E373-4560-869F-DDD7ADF90534}" type="datetimeFigureOut">
              <a:rPr lang="en-US" smtClean="0"/>
              <a:pPr/>
              <a:t>6/14/2019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1B7665-01E2-44C3-A6D4-F29F55EBA57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6" y="411974"/>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74"/>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3735E-E373-4560-869F-DDD7ADF90534}" type="datetimeFigureOut">
              <a:rPr lang="en-US" smtClean="0"/>
              <a:pPr/>
              <a:t>6/14/2019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1B7665-01E2-44C3-A6D4-F29F55EBA57D}"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3735E-E373-4560-869F-DDD7ADF90534}" type="datetimeFigureOut">
              <a:rPr lang="en-US" smtClean="0"/>
              <a:pPr/>
              <a:t>6/14/2019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1B7665-01E2-44C3-A6D4-F29F55EBA57D}"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37" y="6610373"/>
            <a:ext cx="15544802" cy="2043114"/>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37" y="4360079"/>
            <a:ext cx="15544802" cy="2250282"/>
          </a:xfrm>
        </p:spPr>
        <p:txBody>
          <a:bodyPr anchor="b"/>
          <a:lstStyle>
            <a:lvl1pPr marL="0" indent="0">
              <a:buNone/>
              <a:defRPr sz="3000">
                <a:solidFill>
                  <a:schemeClr val="tx1">
                    <a:tint val="75000"/>
                  </a:schemeClr>
                </a:solidFill>
              </a:defRPr>
            </a:lvl1pPr>
            <a:lvl2pPr marL="689792" indent="0">
              <a:buNone/>
              <a:defRPr sz="3000">
                <a:solidFill>
                  <a:schemeClr val="tx1">
                    <a:tint val="75000"/>
                  </a:schemeClr>
                </a:solidFill>
              </a:defRPr>
            </a:lvl2pPr>
            <a:lvl3pPr marL="1379584" indent="0">
              <a:buNone/>
              <a:defRPr sz="2400">
                <a:solidFill>
                  <a:schemeClr val="tx1">
                    <a:tint val="75000"/>
                  </a:schemeClr>
                </a:solidFill>
              </a:defRPr>
            </a:lvl3pPr>
            <a:lvl4pPr marL="2069376" indent="0">
              <a:buNone/>
              <a:defRPr sz="2400">
                <a:solidFill>
                  <a:schemeClr val="tx1">
                    <a:tint val="75000"/>
                  </a:schemeClr>
                </a:solidFill>
              </a:defRPr>
            </a:lvl4pPr>
            <a:lvl5pPr marL="2759168" indent="0">
              <a:buNone/>
              <a:defRPr sz="2400">
                <a:solidFill>
                  <a:schemeClr val="tx1">
                    <a:tint val="75000"/>
                  </a:schemeClr>
                </a:solidFill>
              </a:defRPr>
            </a:lvl5pPr>
            <a:lvl6pPr marL="3448960" indent="0">
              <a:buNone/>
              <a:defRPr sz="2400">
                <a:solidFill>
                  <a:schemeClr val="tx1">
                    <a:tint val="75000"/>
                  </a:schemeClr>
                </a:solidFill>
              </a:defRPr>
            </a:lvl6pPr>
            <a:lvl7pPr marL="4138754" indent="0">
              <a:buNone/>
              <a:defRPr sz="2400">
                <a:solidFill>
                  <a:schemeClr val="tx1">
                    <a:tint val="75000"/>
                  </a:schemeClr>
                </a:solidFill>
              </a:defRPr>
            </a:lvl7pPr>
            <a:lvl8pPr marL="4828544" indent="0">
              <a:buNone/>
              <a:defRPr sz="2400">
                <a:solidFill>
                  <a:schemeClr val="tx1">
                    <a:tint val="75000"/>
                  </a:schemeClr>
                </a:solidFill>
              </a:defRPr>
            </a:lvl8pPr>
            <a:lvl9pPr marL="5518336"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83735E-E373-4560-869F-DDD7ADF90534}" type="datetimeFigureOut">
              <a:rPr lang="en-US" smtClean="0"/>
              <a:pPr/>
              <a:t>6/14/2019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1B7665-01E2-44C3-A6D4-F29F55EBA57D}"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20"/>
            <a:ext cx="8077200" cy="6788948"/>
          </a:xfrm>
        </p:spPr>
        <p:txBody>
          <a:bodyPr/>
          <a:lstStyle>
            <a:lvl1pPr>
              <a:defRPr sz="4400"/>
            </a:lvl1pPr>
            <a:lvl2pPr>
              <a:defRPr sz="3600"/>
            </a:lvl2pPr>
            <a:lvl3pPr>
              <a:defRPr sz="30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20"/>
            <a:ext cx="8077200" cy="6788948"/>
          </a:xfrm>
        </p:spPr>
        <p:txBody>
          <a:bodyPr/>
          <a:lstStyle>
            <a:lvl1pPr>
              <a:defRPr sz="4400"/>
            </a:lvl1pPr>
            <a:lvl2pPr>
              <a:defRPr sz="3600"/>
            </a:lvl2pPr>
            <a:lvl3pPr>
              <a:defRPr sz="30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83735E-E373-4560-869F-DDD7ADF90534}" type="datetimeFigureOut">
              <a:rPr lang="en-US" smtClean="0"/>
              <a:pPr/>
              <a:t>6/14/2019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51B7665-01E2-44C3-A6D4-F29F55EBA57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7"/>
            <a:ext cx="8080376" cy="959646"/>
          </a:xfrm>
        </p:spPr>
        <p:txBody>
          <a:bodyPr anchor="b"/>
          <a:lstStyle>
            <a:lvl1pPr marL="0" indent="0">
              <a:buNone/>
              <a:defRPr sz="3600" b="1"/>
            </a:lvl1pPr>
            <a:lvl2pPr marL="689792" indent="0">
              <a:buNone/>
              <a:defRPr sz="3000" b="1"/>
            </a:lvl2pPr>
            <a:lvl3pPr marL="1379584" indent="0">
              <a:buNone/>
              <a:defRPr sz="3000" b="1"/>
            </a:lvl3pPr>
            <a:lvl4pPr marL="2069376" indent="0">
              <a:buNone/>
              <a:defRPr sz="2400" b="1"/>
            </a:lvl4pPr>
            <a:lvl5pPr marL="2759168" indent="0">
              <a:buNone/>
              <a:defRPr sz="2400" b="1"/>
            </a:lvl5pPr>
            <a:lvl6pPr marL="3448960" indent="0">
              <a:buNone/>
              <a:defRPr sz="2400" b="1"/>
            </a:lvl6pPr>
            <a:lvl7pPr marL="4138754" indent="0">
              <a:buNone/>
              <a:defRPr sz="2400" b="1"/>
            </a:lvl7pPr>
            <a:lvl8pPr marL="4828544" indent="0">
              <a:buNone/>
              <a:defRPr sz="2400" b="1"/>
            </a:lvl8pPr>
            <a:lvl9pPr marL="5518336"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0" y="3262314"/>
            <a:ext cx="8080376" cy="5926932"/>
          </a:xfrm>
        </p:spPr>
        <p:txBody>
          <a:bodyPr/>
          <a:lstStyle>
            <a:lvl1pPr>
              <a:defRPr sz="3600"/>
            </a:lvl1pPr>
            <a:lvl2pPr>
              <a:defRPr sz="3000"/>
            </a:lvl2pPr>
            <a:lvl3pPr>
              <a:defRPr sz="30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71" y="2302677"/>
            <a:ext cx="8083550" cy="959646"/>
          </a:xfrm>
        </p:spPr>
        <p:txBody>
          <a:bodyPr anchor="b"/>
          <a:lstStyle>
            <a:lvl1pPr marL="0" indent="0">
              <a:buNone/>
              <a:defRPr sz="3600" b="1"/>
            </a:lvl1pPr>
            <a:lvl2pPr marL="689792" indent="0">
              <a:buNone/>
              <a:defRPr sz="3000" b="1"/>
            </a:lvl2pPr>
            <a:lvl3pPr marL="1379584" indent="0">
              <a:buNone/>
              <a:defRPr sz="3000" b="1"/>
            </a:lvl3pPr>
            <a:lvl4pPr marL="2069376" indent="0">
              <a:buNone/>
              <a:defRPr sz="2400" b="1"/>
            </a:lvl4pPr>
            <a:lvl5pPr marL="2759168" indent="0">
              <a:buNone/>
              <a:defRPr sz="2400" b="1"/>
            </a:lvl5pPr>
            <a:lvl6pPr marL="3448960" indent="0">
              <a:buNone/>
              <a:defRPr sz="2400" b="1"/>
            </a:lvl6pPr>
            <a:lvl7pPr marL="4138754" indent="0">
              <a:buNone/>
              <a:defRPr sz="2400" b="1"/>
            </a:lvl7pPr>
            <a:lvl8pPr marL="4828544" indent="0">
              <a:buNone/>
              <a:defRPr sz="2400" b="1"/>
            </a:lvl8pPr>
            <a:lvl9pPr marL="5518336"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71" y="3262314"/>
            <a:ext cx="8083550" cy="5926932"/>
          </a:xfrm>
        </p:spPr>
        <p:txBody>
          <a:bodyPr/>
          <a:lstStyle>
            <a:lvl1pPr>
              <a:defRPr sz="3600"/>
            </a:lvl1pPr>
            <a:lvl2pPr>
              <a:defRPr sz="3000"/>
            </a:lvl2pPr>
            <a:lvl3pPr>
              <a:defRPr sz="30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83735E-E373-4560-869F-DDD7ADF90534}" type="datetimeFigureOut">
              <a:rPr lang="en-US" smtClean="0"/>
              <a:pPr/>
              <a:t>6/14/2019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51B7665-01E2-44C3-A6D4-F29F55EBA57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83735E-E373-4560-869F-DDD7ADF90534}" type="datetimeFigureOut">
              <a:rPr lang="en-US" smtClean="0"/>
              <a:pPr/>
              <a:t>6/14/2019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51B7665-01E2-44C3-A6D4-F29F55EBA57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83735E-E373-4560-869F-DDD7ADF90534}" type="datetimeFigureOut">
              <a:rPr lang="en-US" smtClean="0"/>
              <a:pPr/>
              <a:t>6/14/2019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51B7665-01E2-44C3-A6D4-F29F55EBA57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19" y="409581"/>
            <a:ext cx="6016626" cy="1743078"/>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6" y="409603"/>
            <a:ext cx="10223500" cy="8779670"/>
          </a:xfrm>
        </p:spPr>
        <p:txBody>
          <a:bodyPr/>
          <a:lstStyle>
            <a:lvl1pPr>
              <a:defRPr sz="4800"/>
            </a:lvl1pPr>
            <a:lvl2pPr>
              <a:defRPr sz="44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19" y="2152655"/>
            <a:ext cx="6016626" cy="7036598"/>
          </a:xfrm>
        </p:spPr>
        <p:txBody>
          <a:bodyPr/>
          <a:lstStyle>
            <a:lvl1pPr marL="0" indent="0">
              <a:buNone/>
              <a:defRPr sz="2400"/>
            </a:lvl1pPr>
            <a:lvl2pPr marL="689792" indent="0">
              <a:buNone/>
              <a:defRPr sz="1800"/>
            </a:lvl2pPr>
            <a:lvl3pPr marL="1379584" indent="0">
              <a:buNone/>
              <a:defRPr sz="1800"/>
            </a:lvl3pPr>
            <a:lvl4pPr marL="2069376" indent="0">
              <a:buNone/>
              <a:defRPr sz="1400"/>
            </a:lvl4pPr>
            <a:lvl5pPr marL="2759168" indent="0">
              <a:buNone/>
              <a:defRPr sz="1400"/>
            </a:lvl5pPr>
            <a:lvl6pPr marL="3448960" indent="0">
              <a:buNone/>
              <a:defRPr sz="1400"/>
            </a:lvl6pPr>
            <a:lvl7pPr marL="4138754" indent="0">
              <a:buNone/>
              <a:defRPr sz="1400"/>
            </a:lvl7pPr>
            <a:lvl8pPr marL="4828544" indent="0">
              <a:buNone/>
              <a:defRPr sz="1400"/>
            </a:lvl8pPr>
            <a:lvl9pPr marL="5518336"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83735E-E373-4560-869F-DDD7ADF90534}" type="datetimeFigureOut">
              <a:rPr lang="en-US" smtClean="0"/>
              <a:pPr/>
              <a:t>6/14/2019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51B7665-01E2-44C3-A6D4-F29F55EBA57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7"/>
            <a:ext cx="10972800" cy="850110"/>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4"/>
            <a:ext cx="10972800" cy="6172200"/>
          </a:xfrm>
        </p:spPr>
        <p:txBody>
          <a:bodyPr/>
          <a:lstStyle>
            <a:lvl1pPr marL="0" indent="0">
              <a:buNone/>
              <a:defRPr sz="4800"/>
            </a:lvl1pPr>
            <a:lvl2pPr marL="689792" indent="0">
              <a:buNone/>
              <a:defRPr sz="4400"/>
            </a:lvl2pPr>
            <a:lvl3pPr marL="1379584" indent="0">
              <a:buNone/>
              <a:defRPr sz="3600"/>
            </a:lvl3pPr>
            <a:lvl4pPr marL="2069376" indent="0">
              <a:buNone/>
              <a:defRPr sz="3000"/>
            </a:lvl4pPr>
            <a:lvl5pPr marL="2759168" indent="0">
              <a:buNone/>
              <a:defRPr sz="3000"/>
            </a:lvl5pPr>
            <a:lvl6pPr marL="3448960" indent="0">
              <a:buNone/>
              <a:defRPr sz="3000"/>
            </a:lvl6pPr>
            <a:lvl7pPr marL="4138754" indent="0">
              <a:buNone/>
              <a:defRPr sz="3000"/>
            </a:lvl7pPr>
            <a:lvl8pPr marL="4828544" indent="0">
              <a:buNone/>
              <a:defRPr sz="3000"/>
            </a:lvl8pPr>
            <a:lvl9pPr marL="5518336" indent="0">
              <a:buNone/>
              <a:defRPr sz="3000"/>
            </a:lvl9pPr>
          </a:lstStyle>
          <a:p>
            <a:endParaRPr lang="en-US" dirty="0"/>
          </a:p>
        </p:txBody>
      </p:sp>
      <p:sp>
        <p:nvSpPr>
          <p:cNvPr id="4" name="Text Placeholder 3"/>
          <p:cNvSpPr>
            <a:spLocks noGrp="1"/>
          </p:cNvSpPr>
          <p:nvPr>
            <p:ph type="body" sz="half" idx="2"/>
          </p:nvPr>
        </p:nvSpPr>
        <p:spPr>
          <a:xfrm>
            <a:off x="3584576" y="8051022"/>
            <a:ext cx="10972800" cy="1207296"/>
          </a:xfrm>
        </p:spPr>
        <p:txBody>
          <a:bodyPr/>
          <a:lstStyle>
            <a:lvl1pPr marL="0" indent="0">
              <a:buNone/>
              <a:defRPr sz="2400"/>
            </a:lvl1pPr>
            <a:lvl2pPr marL="689792" indent="0">
              <a:buNone/>
              <a:defRPr sz="1800"/>
            </a:lvl2pPr>
            <a:lvl3pPr marL="1379584" indent="0">
              <a:buNone/>
              <a:defRPr sz="1800"/>
            </a:lvl3pPr>
            <a:lvl4pPr marL="2069376" indent="0">
              <a:buNone/>
              <a:defRPr sz="1400"/>
            </a:lvl4pPr>
            <a:lvl5pPr marL="2759168" indent="0">
              <a:buNone/>
              <a:defRPr sz="1400"/>
            </a:lvl5pPr>
            <a:lvl6pPr marL="3448960" indent="0">
              <a:buNone/>
              <a:defRPr sz="1400"/>
            </a:lvl6pPr>
            <a:lvl7pPr marL="4138754" indent="0">
              <a:buNone/>
              <a:defRPr sz="1400"/>
            </a:lvl7pPr>
            <a:lvl8pPr marL="4828544" indent="0">
              <a:buNone/>
              <a:defRPr sz="1400"/>
            </a:lvl8pPr>
            <a:lvl9pPr marL="5518336"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83735E-E373-4560-869F-DDD7ADF90534}" type="datetimeFigureOut">
              <a:rPr lang="en-US" smtClean="0"/>
              <a:pPr/>
              <a:t>6/14/2019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51B7665-01E2-44C3-A6D4-F29F55EBA57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6" y="411960"/>
            <a:ext cx="16459200" cy="1714500"/>
          </a:xfrm>
          <a:prstGeom prst="rect">
            <a:avLst/>
          </a:prstGeom>
        </p:spPr>
        <p:txBody>
          <a:bodyPr vert="horz" lIns="137948" tIns="68974" rIns="137948" bIns="6897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6" y="2400320"/>
            <a:ext cx="16459200" cy="6788948"/>
          </a:xfrm>
          <a:prstGeom prst="rect">
            <a:avLst/>
          </a:prstGeom>
        </p:spPr>
        <p:txBody>
          <a:bodyPr vert="horz" lIns="137948" tIns="68974" rIns="137948" bIns="6897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46"/>
            <a:ext cx="4267200" cy="547692"/>
          </a:xfrm>
          <a:prstGeom prst="rect">
            <a:avLst/>
          </a:prstGeom>
        </p:spPr>
        <p:txBody>
          <a:bodyPr vert="horz" lIns="137948" tIns="68974" rIns="137948" bIns="68974" rtlCol="0" anchor="ctr"/>
          <a:lstStyle>
            <a:lvl1pPr algn="l">
              <a:defRPr sz="1800">
                <a:solidFill>
                  <a:schemeClr val="tx1">
                    <a:tint val="75000"/>
                  </a:schemeClr>
                </a:solidFill>
              </a:defRPr>
            </a:lvl1pPr>
          </a:lstStyle>
          <a:p>
            <a:fld id="{7683735E-E373-4560-869F-DDD7ADF90534}" type="datetimeFigureOut">
              <a:rPr lang="en-US" smtClean="0"/>
              <a:pPr/>
              <a:t>6/14/2019</a:t>
            </a:fld>
            <a:endParaRPr lang="en-US" dirty="0"/>
          </a:p>
        </p:txBody>
      </p:sp>
      <p:sp>
        <p:nvSpPr>
          <p:cNvPr id="5" name="Footer Placeholder 4"/>
          <p:cNvSpPr>
            <a:spLocks noGrp="1"/>
          </p:cNvSpPr>
          <p:nvPr>
            <p:ph type="ftr" sz="quarter" idx="3"/>
          </p:nvPr>
        </p:nvSpPr>
        <p:spPr>
          <a:xfrm>
            <a:off x="6248411" y="9534546"/>
            <a:ext cx="5791202" cy="547692"/>
          </a:xfrm>
          <a:prstGeom prst="rect">
            <a:avLst/>
          </a:prstGeom>
        </p:spPr>
        <p:txBody>
          <a:bodyPr vert="horz" lIns="137948" tIns="68974" rIns="137948" bIns="68974"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3106400" y="9534546"/>
            <a:ext cx="4267200" cy="547692"/>
          </a:xfrm>
          <a:prstGeom prst="rect">
            <a:avLst/>
          </a:prstGeom>
        </p:spPr>
        <p:txBody>
          <a:bodyPr vert="horz" lIns="137948" tIns="68974" rIns="137948" bIns="68974" rtlCol="0" anchor="ctr"/>
          <a:lstStyle>
            <a:lvl1pPr algn="r">
              <a:defRPr sz="1800">
                <a:solidFill>
                  <a:schemeClr val="tx1">
                    <a:tint val="75000"/>
                  </a:schemeClr>
                </a:solidFill>
              </a:defRPr>
            </a:lvl1pPr>
          </a:lstStyle>
          <a:p>
            <a:fld id="{C51B7665-01E2-44C3-A6D4-F29F55EBA57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379584" rtl="0" eaLnBrk="1" latinLnBrk="0" hangingPunct="1">
        <a:spcBef>
          <a:spcPct val="0"/>
        </a:spcBef>
        <a:buNone/>
        <a:defRPr sz="6600" kern="1200">
          <a:solidFill>
            <a:schemeClr val="tx1"/>
          </a:solidFill>
          <a:latin typeface="+mj-lt"/>
          <a:ea typeface="+mj-ea"/>
          <a:cs typeface="+mj-cs"/>
        </a:defRPr>
      </a:lvl1pPr>
    </p:titleStyle>
    <p:bodyStyle>
      <a:lvl1pPr marL="517346" indent="-517346" algn="l" defTabSz="1379584"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20912" indent="-431120" algn="l" defTabSz="137958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724482" indent="-344898" algn="l" defTabSz="1379584"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14274" indent="-344898" algn="l" defTabSz="1379584"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104066" indent="-344898" algn="l" defTabSz="1379584"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93854" indent="-344898" algn="l" defTabSz="1379584"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83648" indent="-344898" algn="l" defTabSz="1379584"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73438" indent="-344898" algn="l" defTabSz="1379584"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63230" indent="-344898" algn="l" defTabSz="1379584"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9584" rtl="0" eaLnBrk="1" latinLnBrk="0" hangingPunct="1">
        <a:defRPr sz="3000" kern="1200">
          <a:solidFill>
            <a:schemeClr val="tx1"/>
          </a:solidFill>
          <a:latin typeface="+mn-lt"/>
          <a:ea typeface="+mn-ea"/>
          <a:cs typeface="+mn-cs"/>
        </a:defRPr>
      </a:lvl1pPr>
      <a:lvl2pPr marL="689792" algn="l" defTabSz="1379584" rtl="0" eaLnBrk="1" latinLnBrk="0" hangingPunct="1">
        <a:defRPr sz="3000" kern="1200">
          <a:solidFill>
            <a:schemeClr val="tx1"/>
          </a:solidFill>
          <a:latin typeface="+mn-lt"/>
          <a:ea typeface="+mn-ea"/>
          <a:cs typeface="+mn-cs"/>
        </a:defRPr>
      </a:lvl2pPr>
      <a:lvl3pPr marL="1379584" algn="l" defTabSz="1379584" rtl="0" eaLnBrk="1" latinLnBrk="0" hangingPunct="1">
        <a:defRPr sz="3000" kern="1200">
          <a:solidFill>
            <a:schemeClr val="tx1"/>
          </a:solidFill>
          <a:latin typeface="+mn-lt"/>
          <a:ea typeface="+mn-ea"/>
          <a:cs typeface="+mn-cs"/>
        </a:defRPr>
      </a:lvl3pPr>
      <a:lvl4pPr marL="2069376" algn="l" defTabSz="1379584" rtl="0" eaLnBrk="1" latinLnBrk="0" hangingPunct="1">
        <a:defRPr sz="3000" kern="1200">
          <a:solidFill>
            <a:schemeClr val="tx1"/>
          </a:solidFill>
          <a:latin typeface="+mn-lt"/>
          <a:ea typeface="+mn-ea"/>
          <a:cs typeface="+mn-cs"/>
        </a:defRPr>
      </a:lvl4pPr>
      <a:lvl5pPr marL="2759168" algn="l" defTabSz="1379584" rtl="0" eaLnBrk="1" latinLnBrk="0" hangingPunct="1">
        <a:defRPr sz="3000" kern="1200">
          <a:solidFill>
            <a:schemeClr val="tx1"/>
          </a:solidFill>
          <a:latin typeface="+mn-lt"/>
          <a:ea typeface="+mn-ea"/>
          <a:cs typeface="+mn-cs"/>
        </a:defRPr>
      </a:lvl5pPr>
      <a:lvl6pPr marL="3448960" algn="l" defTabSz="1379584" rtl="0" eaLnBrk="1" latinLnBrk="0" hangingPunct="1">
        <a:defRPr sz="3000" kern="1200">
          <a:solidFill>
            <a:schemeClr val="tx1"/>
          </a:solidFill>
          <a:latin typeface="+mn-lt"/>
          <a:ea typeface="+mn-ea"/>
          <a:cs typeface="+mn-cs"/>
        </a:defRPr>
      </a:lvl6pPr>
      <a:lvl7pPr marL="4138754" algn="l" defTabSz="1379584" rtl="0" eaLnBrk="1" latinLnBrk="0" hangingPunct="1">
        <a:defRPr sz="3000" kern="1200">
          <a:solidFill>
            <a:schemeClr val="tx1"/>
          </a:solidFill>
          <a:latin typeface="+mn-lt"/>
          <a:ea typeface="+mn-ea"/>
          <a:cs typeface="+mn-cs"/>
        </a:defRPr>
      </a:lvl7pPr>
      <a:lvl8pPr marL="4828544" algn="l" defTabSz="1379584" rtl="0" eaLnBrk="1" latinLnBrk="0" hangingPunct="1">
        <a:defRPr sz="3000" kern="1200">
          <a:solidFill>
            <a:schemeClr val="tx1"/>
          </a:solidFill>
          <a:latin typeface="+mn-lt"/>
          <a:ea typeface="+mn-ea"/>
          <a:cs typeface="+mn-cs"/>
        </a:defRPr>
      </a:lvl8pPr>
      <a:lvl9pPr marL="5518336" algn="l" defTabSz="1379584"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www.google.com/url?sa=i&amp;rct=j&amp;q=&amp;esrc=s&amp;frm=1&amp;source=images&amp;cd=&amp;cad=rja&amp;docid=l2VYl4-WJRJkdM&amp;tbnid=GbFkWUkdbfNYBM:&amp;ved=0CAUQjRw&amp;url=http://www.ironcooker.com/metal-wall-decor/222-cast-iron-boat-anchor.html&amp;ei=6qOfUt3NJYmgrAGz94DAAQ&amp;bvm=bv.57155469,d.aWc&amp;psig=AFQjCNFqoBHEQgR8x2BsCSNNzTpeK9eh2Q&amp;ust=1386280058933775"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www.google.com/url?sa=i&amp;rct=j&amp;q=&amp;esrc=s&amp;frm=1&amp;source=images&amp;cd=&amp;cad=rja&amp;docid=l2VYl4-WJRJkdM&amp;tbnid=GbFkWUkdbfNYBM:&amp;ved=0CAUQjRw&amp;url=http://www.ironcooker.com/metal-wall-decor/222-cast-iron-boat-anchor.html&amp;ei=6qOfUt3NJYmgrAGz94DAAQ&amp;bvm=bv.57155469,d.aWc&amp;psig=AFQjCNFqoBHEQgR8x2BsCSNNzTpeK9eh2Q&amp;ust=1386280058933775"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www.google.com/url?sa=i&amp;rct=j&amp;q=&amp;esrc=s&amp;frm=1&amp;source=images&amp;cd=&amp;cad=rja&amp;docid=l2VYl4-WJRJkdM&amp;tbnid=GbFkWUkdbfNYBM:&amp;ved=0CAUQjRw&amp;url=http://www.ironcooker.com/metal-wall-decor/222-cast-iron-boat-anchor.html&amp;ei=6qOfUt3NJYmgrAGz94DAAQ&amp;bvm=bv.57155469,d.aWc&amp;psig=AFQjCNFqoBHEQgR8x2BsCSNNzTpeK9eh2Q&amp;ust=1386280058933775"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www.google.com/url?sa=i&amp;rct=j&amp;q=&amp;esrc=s&amp;frm=1&amp;source=images&amp;cd=&amp;cad=rja&amp;docid=l2VYl4-WJRJkdM&amp;tbnid=GbFkWUkdbfNYBM:&amp;ved=0CAUQjRw&amp;url=http://www.ironcooker.com/metal-wall-decor/222-cast-iron-boat-anchor.html&amp;ei=6qOfUt3NJYmgrAGz94DAAQ&amp;bvm=bv.57155469,d.aWc&amp;psig=AFQjCNFqoBHEQgR8x2BsCSNNzTpeK9eh2Q&amp;ust=1386280058933775"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www.google.com/url?sa=i&amp;rct=j&amp;q=&amp;esrc=s&amp;frm=1&amp;source=images&amp;cd=&amp;cad=rja&amp;docid=l2VYl4-WJRJkdM&amp;tbnid=GbFkWUkdbfNYBM:&amp;ved=0CAUQjRw&amp;url=http://www.ironcooker.com/metal-wall-decor/222-cast-iron-boat-anchor.html&amp;ei=6qOfUt3NJYmgrAGz94DAAQ&amp;bvm=bv.57155469,d.aWc&amp;psig=AFQjCNFqoBHEQgR8x2BsCSNNzTpeK9eh2Q&amp;ust=1386280058933775"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www.google.com/url?sa=i&amp;rct=j&amp;q=&amp;esrc=s&amp;frm=1&amp;source=images&amp;cd=&amp;cad=rja&amp;docid=l2VYl4-WJRJkdM&amp;tbnid=GbFkWUkdbfNYBM:&amp;ved=0CAUQjRw&amp;url=http://www.ironcooker.com/metal-wall-decor/222-cast-iron-boat-anchor.html&amp;ei=6qOfUt3NJYmgrAGz94DAAQ&amp;bvm=bv.57155469,d.aWc&amp;psig=AFQjCNFqoBHEQgR8x2BsCSNNzTpeK9eh2Q&amp;ust=1386280058933775"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www.google.com/url?sa=i&amp;rct=j&amp;q=&amp;esrc=s&amp;frm=1&amp;source=images&amp;cd=&amp;cad=rja&amp;docid=l2VYl4-WJRJkdM&amp;tbnid=GbFkWUkdbfNYBM:&amp;ved=0CAUQjRw&amp;url=http://www.ironcooker.com/metal-wall-decor/222-cast-iron-boat-anchor.html&amp;ei=6qOfUt3NJYmgrAGz94DAAQ&amp;bvm=bv.57155469,d.aWc&amp;psig=AFQjCNFqoBHEQgR8x2BsCSNNzTpeK9eh2Q&amp;ust=1386280058933775"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gif"/><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www.google.com/url?sa=i&amp;rct=j&amp;q=&amp;esrc=s&amp;frm=1&amp;source=images&amp;cd=&amp;cad=rja&amp;docid=l2VYl4-WJRJkdM&amp;tbnid=GbFkWUkdbfNYBM:&amp;ved=0CAUQjRw&amp;url=http://www.ironcooker.com/metal-wall-decor/222-cast-iron-boat-anchor.html&amp;ei=6qOfUt3NJYmgrAGz94DAAQ&amp;bvm=bv.57155469,d.aWc&amp;psig=AFQjCNFqoBHEQgR8x2BsCSNNzTpeK9eh2Q&amp;ust=1386280058933775"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www.google.com/url?sa=i&amp;rct=j&amp;q=&amp;esrc=s&amp;frm=1&amp;source=images&amp;cd=&amp;cad=rja&amp;docid=l2VYl4-WJRJkdM&amp;tbnid=GbFkWUkdbfNYBM:&amp;ved=0CAUQjRw&amp;url=http://www.ironcooker.com/metal-wall-decor/222-cast-iron-boat-anchor.html&amp;ei=6qOfUt3NJYmgrAGz94DAAQ&amp;bvm=bv.57155469,d.aWc&amp;psig=AFQjCNFqoBHEQgR8x2BsCSNNzTpeK9eh2Q&amp;ust=1386280058933775"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http://www.reclaimingthemind.org/blog/wp-content/uploads/2011/10/Diocletian.jpg" TargetMode="External"/><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7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http://i.huffpost.com/gen/2544404/images/o-VOLTAIRE-facebook.jpg"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8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ver IDEA 10.jpg"/>
          <p:cNvPicPr>
            <a:picLocks noChangeAspect="1"/>
          </p:cNvPicPr>
          <p:nvPr/>
        </p:nvPicPr>
        <p:blipFill>
          <a:blip r:embed="rId2" cstate="print"/>
          <a:srcRect b="94225"/>
          <a:stretch>
            <a:fillRect/>
          </a:stretch>
        </p:blipFill>
        <p:spPr>
          <a:xfrm>
            <a:off x="5" y="12"/>
            <a:ext cx="18288002" cy="2926608"/>
          </a:xfrm>
          <a:prstGeom prst="rect">
            <a:avLst/>
          </a:prstGeom>
        </p:spPr>
      </p:pic>
      <p:pic>
        <p:nvPicPr>
          <p:cNvPr id="5" name="Picture 4" descr="Cover IDEA 10.jpg"/>
          <p:cNvPicPr>
            <a:picLocks noChangeAspect="1"/>
          </p:cNvPicPr>
          <p:nvPr/>
        </p:nvPicPr>
        <p:blipFill>
          <a:blip r:embed="rId2" cstate="print"/>
          <a:srcRect b="94225"/>
          <a:stretch>
            <a:fillRect/>
          </a:stretch>
        </p:blipFill>
        <p:spPr>
          <a:xfrm>
            <a:off x="11" y="2778828"/>
            <a:ext cx="18288002" cy="2926608"/>
          </a:xfrm>
          <a:prstGeom prst="rect">
            <a:avLst/>
          </a:prstGeom>
        </p:spPr>
      </p:pic>
      <p:pic>
        <p:nvPicPr>
          <p:cNvPr id="6" name="Picture 5" descr="Cover IDEA 10.jpg"/>
          <p:cNvPicPr>
            <a:picLocks noChangeAspect="1"/>
          </p:cNvPicPr>
          <p:nvPr/>
        </p:nvPicPr>
        <p:blipFill>
          <a:blip r:embed="rId2" cstate="print"/>
          <a:srcRect b="94225"/>
          <a:stretch>
            <a:fillRect/>
          </a:stretch>
        </p:blipFill>
        <p:spPr>
          <a:xfrm>
            <a:off x="11" y="5680936"/>
            <a:ext cx="18288002" cy="2926608"/>
          </a:xfrm>
          <a:prstGeom prst="rect">
            <a:avLst/>
          </a:prstGeom>
        </p:spPr>
      </p:pic>
      <p:pic>
        <p:nvPicPr>
          <p:cNvPr id="7" name="Picture 6" descr="Cover IDEA 10.jpg"/>
          <p:cNvPicPr>
            <a:picLocks noChangeAspect="1"/>
          </p:cNvPicPr>
          <p:nvPr/>
        </p:nvPicPr>
        <p:blipFill>
          <a:blip r:embed="rId2" cstate="print"/>
          <a:srcRect b="94225"/>
          <a:stretch>
            <a:fillRect/>
          </a:stretch>
        </p:blipFill>
        <p:spPr>
          <a:xfrm>
            <a:off x="11" y="7389654"/>
            <a:ext cx="18288002" cy="2926608"/>
          </a:xfrm>
          <a:prstGeom prst="rect">
            <a:avLst/>
          </a:prstGeom>
        </p:spPr>
      </p:pic>
      <p:pic>
        <p:nvPicPr>
          <p:cNvPr id="8" name="Picture 7" descr="Cover IDEA 10.jpg"/>
          <p:cNvPicPr>
            <a:picLocks noChangeAspect="1"/>
          </p:cNvPicPr>
          <p:nvPr/>
        </p:nvPicPr>
        <p:blipFill>
          <a:blip r:embed="rId2" cstate="print"/>
          <a:srcRect b="94225"/>
          <a:stretch>
            <a:fillRect/>
          </a:stretch>
        </p:blipFill>
        <p:spPr>
          <a:xfrm>
            <a:off x="253777" y="738975"/>
            <a:ext cx="18288002" cy="4108950"/>
          </a:xfrm>
          <a:prstGeom prst="rect">
            <a:avLst/>
          </a:prstGeom>
          <a:effectLst>
            <a:softEdge rad="635000"/>
          </a:effectLst>
        </p:spPr>
      </p:pic>
      <p:pic>
        <p:nvPicPr>
          <p:cNvPr id="9" name="Picture 8" descr="Cover IDEA 10.jpg"/>
          <p:cNvPicPr>
            <a:picLocks noChangeAspect="1"/>
          </p:cNvPicPr>
          <p:nvPr/>
        </p:nvPicPr>
        <p:blipFill>
          <a:blip r:embed="rId2" cstate="print"/>
          <a:srcRect b="94225"/>
          <a:stretch>
            <a:fillRect/>
          </a:stretch>
        </p:blipFill>
        <p:spPr>
          <a:xfrm>
            <a:off x="11" y="3369997"/>
            <a:ext cx="18288002" cy="4108950"/>
          </a:xfrm>
          <a:prstGeom prst="rect">
            <a:avLst/>
          </a:prstGeom>
          <a:effectLst>
            <a:softEdge rad="635000"/>
          </a:effectLst>
        </p:spPr>
      </p:pic>
      <p:pic>
        <p:nvPicPr>
          <p:cNvPr id="10" name="Picture 9" descr="Cover IDEA 10.jpg"/>
          <p:cNvPicPr>
            <a:picLocks noChangeAspect="1"/>
          </p:cNvPicPr>
          <p:nvPr/>
        </p:nvPicPr>
        <p:blipFill>
          <a:blip r:embed="rId2" cstate="print"/>
          <a:srcRect b="94225"/>
          <a:stretch>
            <a:fillRect/>
          </a:stretch>
        </p:blipFill>
        <p:spPr>
          <a:xfrm>
            <a:off x="11" y="6231807"/>
            <a:ext cx="18288002" cy="4108950"/>
          </a:xfrm>
          <a:prstGeom prst="rect">
            <a:avLst/>
          </a:prstGeom>
          <a:effectLst>
            <a:softEdge rad="635000"/>
          </a:effectLst>
        </p:spPr>
      </p:pic>
      <p:pic>
        <p:nvPicPr>
          <p:cNvPr id="11" name="Picture 10" descr="Cover IDEA 10.jpg"/>
          <p:cNvPicPr>
            <a:picLocks noChangeAspect="1"/>
          </p:cNvPicPr>
          <p:nvPr/>
        </p:nvPicPr>
        <p:blipFill>
          <a:blip r:embed="rId2" cstate="print"/>
          <a:srcRect l="96493" t="49109" b="21059"/>
          <a:stretch>
            <a:fillRect/>
          </a:stretch>
        </p:blipFill>
        <p:spPr>
          <a:xfrm>
            <a:off x="6445208" y="21"/>
            <a:ext cx="1682616" cy="6030258"/>
          </a:xfrm>
          <a:prstGeom prst="rect">
            <a:avLst/>
          </a:prstGeom>
          <a:effectLst>
            <a:softEdge rad="635000"/>
          </a:effectLst>
        </p:spPr>
      </p:pic>
      <p:pic>
        <p:nvPicPr>
          <p:cNvPr id="12" name="Picture 11" descr="Cover IDEA 10.jpg"/>
          <p:cNvPicPr>
            <a:picLocks noChangeAspect="1"/>
          </p:cNvPicPr>
          <p:nvPr/>
        </p:nvPicPr>
        <p:blipFill>
          <a:blip r:embed="rId2" cstate="print"/>
          <a:srcRect l="91011" t="78214" b="7166"/>
          <a:stretch>
            <a:fillRect/>
          </a:stretch>
        </p:blipFill>
        <p:spPr>
          <a:xfrm>
            <a:off x="5795730" y="5715009"/>
            <a:ext cx="1905036" cy="2955858"/>
          </a:xfrm>
          <a:prstGeom prst="rect">
            <a:avLst/>
          </a:prstGeom>
          <a:effectLst>
            <a:softEdge rad="635000"/>
          </a:effectLst>
        </p:spPr>
      </p:pic>
      <p:pic>
        <p:nvPicPr>
          <p:cNvPr id="18" name="Picture 17" descr="Cover IDEA 10.jpg"/>
          <p:cNvPicPr>
            <a:picLocks noChangeAspect="1"/>
          </p:cNvPicPr>
          <p:nvPr/>
        </p:nvPicPr>
        <p:blipFill>
          <a:blip r:embed="rId2" cstate="print"/>
          <a:srcRect l="92663" t="90099" r="1967" b="9472"/>
          <a:stretch>
            <a:fillRect/>
          </a:stretch>
        </p:blipFill>
        <p:spPr>
          <a:xfrm rot="2272941">
            <a:off x="9151243" y="8307734"/>
            <a:ext cx="1577994" cy="1676280"/>
          </a:xfrm>
          <a:prstGeom prst="rect">
            <a:avLst/>
          </a:prstGeom>
          <a:effectLst>
            <a:softEdge rad="317500"/>
          </a:effectLst>
        </p:spPr>
      </p:pic>
      <p:pic>
        <p:nvPicPr>
          <p:cNvPr id="25" name="Picture 24" descr="Cover IDEA 10.jpg"/>
          <p:cNvPicPr>
            <a:picLocks noChangeAspect="1"/>
          </p:cNvPicPr>
          <p:nvPr/>
        </p:nvPicPr>
        <p:blipFill>
          <a:blip r:embed="rId2" cstate="print"/>
          <a:srcRect l="9091" t="15718" r="83333" b="80800"/>
          <a:stretch>
            <a:fillRect/>
          </a:stretch>
        </p:blipFill>
        <p:spPr>
          <a:xfrm rot="5400000">
            <a:off x="1062660" y="1032667"/>
            <a:ext cx="1477932" cy="555634"/>
          </a:xfrm>
          <a:prstGeom prst="rect">
            <a:avLst/>
          </a:prstGeom>
          <a:ln w="38100">
            <a:noFill/>
          </a:ln>
          <a:effectLst>
            <a:softEdge rad="127000"/>
          </a:effectLst>
        </p:spPr>
      </p:pic>
      <p:pic>
        <p:nvPicPr>
          <p:cNvPr id="29" name="Picture 28" descr="Cover IDEA 10.jpg"/>
          <p:cNvPicPr>
            <a:picLocks noChangeAspect="1"/>
          </p:cNvPicPr>
          <p:nvPr/>
        </p:nvPicPr>
        <p:blipFill>
          <a:blip r:embed="rId2" cstate="print"/>
          <a:srcRect l="9091" t="15718" r="83333" b="80800"/>
          <a:stretch>
            <a:fillRect/>
          </a:stretch>
        </p:blipFill>
        <p:spPr>
          <a:xfrm rot="5400000">
            <a:off x="1524490" y="1032667"/>
            <a:ext cx="1477932" cy="555634"/>
          </a:xfrm>
          <a:prstGeom prst="rect">
            <a:avLst/>
          </a:prstGeom>
          <a:ln w="38100">
            <a:noFill/>
          </a:ln>
          <a:effectLst>
            <a:softEdge rad="127000"/>
          </a:effectLst>
        </p:spPr>
      </p:pic>
      <p:pic>
        <p:nvPicPr>
          <p:cNvPr id="31" name="Picture 30" descr="Cover IDEA 10.jpg"/>
          <p:cNvPicPr>
            <a:picLocks noChangeAspect="1"/>
          </p:cNvPicPr>
          <p:nvPr/>
        </p:nvPicPr>
        <p:blipFill>
          <a:blip r:embed="rId2" cstate="print"/>
          <a:srcRect l="53788" t="15718" r="41667" b="81433"/>
          <a:stretch>
            <a:fillRect/>
          </a:stretch>
        </p:blipFill>
        <p:spPr>
          <a:xfrm rot="1395190">
            <a:off x="1326873" y="744506"/>
            <a:ext cx="476258" cy="846456"/>
          </a:xfrm>
          <a:prstGeom prst="rect">
            <a:avLst/>
          </a:prstGeom>
          <a:ln w="38100">
            <a:noFill/>
          </a:ln>
          <a:effectLst>
            <a:softEdge rad="63500"/>
          </a:effectLst>
        </p:spPr>
      </p:pic>
      <p:pic>
        <p:nvPicPr>
          <p:cNvPr id="37" name="Picture 36" descr="Cover IDEA 10.jpg"/>
          <p:cNvPicPr>
            <a:picLocks noChangeAspect="1"/>
          </p:cNvPicPr>
          <p:nvPr/>
        </p:nvPicPr>
        <p:blipFill>
          <a:blip r:embed="rId2" cstate="print"/>
          <a:srcRect l="92663" t="90099" r="1967" b="9472"/>
          <a:stretch>
            <a:fillRect/>
          </a:stretch>
        </p:blipFill>
        <p:spPr>
          <a:xfrm>
            <a:off x="10414049" y="8610734"/>
            <a:ext cx="1577994" cy="1676280"/>
          </a:xfrm>
          <a:prstGeom prst="rect">
            <a:avLst/>
          </a:prstGeom>
          <a:effectLst>
            <a:softEdge rad="317500"/>
          </a:effectLst>
        </p:spPr>
      </p:pic>
      <p:pic>
        <p:nvPicPr>
          <p:cNvPr id="38" name="Picture 37" descr="Cover IDEA 10.jpg"/>
          <p:cNvPicPr>
            <a:picLocks noChangeAspect="1"/>
          </p:cNvPicPr>
          <p:nvPr/>
        </p:nvPicPr>
        <p:blipFill>
          <a:blip r:embed="rId2" cstate="print"/>
          <a:srcRect l="92663" t="90099" r="1967" b="9472"/>
          <a:stretch>
            <a:fillRect/>
          </a:stretch>
        </p:blipFill>
        <p:spPr>
          <a:xfrm>
            <a:off x="8682181" y="8566112"/>
            <a:ext cx="1297202" cy="1377996"/>
          </a:xfrm>
          <a:prstGeom prst="rect">
            <a:avLst/>
          </a:prstGeom>
          <a:effectLst>
            <a:softEdge rad="317500"/>
          </a:effectLst>
        </p:spPr>
      </p:pic>
      <p:pic>
        <p:nvPicPr>
          <p:cNvPr id="39" name="Picture 38" descr="Cover IDEA 10.jpg"/>
          <p:cNvPicPr>
            <a:picLocks noChangeAspect="1"/>
          </p:cNvPicPr>
          <p:nvPr/>
        </p:nvPicPr>
        <p:blipFill>
          <a:blip r:embed="rId2" cstate="print"/>
          <a:srcRect l="37654" t="49109" b="42749"/>
          <a:stretch>
            <a:fillRect/>
          </a:stretch>
        </p:blipFill>
        <p:spPr>
          <a:xfrm>
            <a:off x="-900810" y="1828800"/>
            <a:ext cx="7042912" cy="2743200"/>
          </a:xfrm>
          <a:prstGeom prst="rect">
            <a:avLst/>
          </a:prstGeom>
          <a:effectLst>
            <a:softEdge rad="635000"/>
          </a:effectLst>
        </p:spPr>
      </p:pic>
      <p:pic>
        <p:nvPicPr>
          <p:cNvPr id="40" name="Picture 39" descr="Cover IDEA 10.jpg"/>
          <p:cNvPicPr>
            <a:picLocks noChangeAspect="1"/>
          </p:cNvPicPr>
          <p:nvPr/>
        </p:nvPicPr>
        <p:blipFill>
          <a:blip r:embed="rId2" cstate="print"/>
          <a:srcRect l="37654" t="49109" b="42749"/>
          <a:stretch>
            <a:fillRect/>
          </a:stretch>
        </p:blipFill>
        <p:spPr>
          <a:xfrm>
            <a:off x="-438980" y="1600200"/>
            <a:ext cx="7042912" cy="2743200"/>
          </a:xfrm>
          <a:prstGeom prst="rect">
            <a:avLst/>
          </a:prstGeom>
          <a:effectLst>
            <a:softEdge rad="635000"/>
          </a:effectLst>
        </p:spPr>
      </p:pic>
      <p:pic>
        <p:nvPicPr>
          <p:cNvPr id="41" name="Picture 40" descr="Cover IDEA 10.jpg"/>
          <p:cNvPicPr>
            <a:picLocks noChangeAspect="1"/>
          </p:cNvPicPr>
          <p:nvPr/>
        </p:nvPicPr>
        <p:blipFill>
          <a:blip r:embed="rId2" cstate="print"/>
          <a:srcRect l="51508" t="49109" b="42749"/>
          <a:stretch>
            <a:fillRect/>
          </a:stretch>
        </p:blipFill>
        <p:spPr>
          <a:xfrm>
            <a:off x="8682181" y="7200902"/>
            <a:ext cx="3636914" cy="2743200"/>
          </a:xfrm>
          <a:prstGeom prst="rect">
            <a:avLst/>
          </a:prstGeom>
          <a:effectLst>
            <a:softEdge rad="635000"/>
          </a:effectLst>
        </p:spPr>
      </p:pic>
      <p:pic>
        <p:nvPicPr>
          <p:cNvPr id="42" name="Picture 41" descr="Cover IDEA 10.jpg"/>
          <p:cNvPicPr>
            <a:picLocks noChangeAspect="1"/>
          </p:cNvPicPr>
          <p:nvPr/>
        </p:nvPicPr>
        <p:blipFill>
          <a:blip r:embed="rId2" cstate="print"/>
          <a:srcRect l="51508" t="49109" b="42749"/>
          <a:stretch>
            <a:fillRect/>
          </a:stretch>
        </p:blipFill>
        <p:spPr>
          <a:xfrm>
            <a:off x="12723195" y="2971806"/>
            <a:ext cx="3636914" cy="2743200"/>
          </a:xfrm>
          <a:prstGeom prst="rect">
            <a:avLst/>
          </a:prstGeom>
          <a:effectLst>
            <a:softEdge rad="635000"/>
          </a:effectLst>
        </p:spPr>
      </p:pic>
      <p:pic>
        <p:nvPicPr>
          <p:cNvPr id="43" name="Picture 42" descr="Cover IDEA 10.jpg"/>
          <p:cNvPicPr>
            <a:picLocks noChangeAspect="1"/>
          </p:cNvPicPr>
          <p:nvPr/>
        </p:nvPicPr>
        <p:blipFill>
          <a:blip r:embed="rId2" cstate="print"/>
          <a:srcRect l="51508" t="49109" b="42749"/>
          <a:stretch>
            <a:fillRect/>
          </a:stretch>
        </p:blipFill>
        <p:spPr>
          <a:xfrm>
            <a:off x="7643063" y="4229106"/>
            <a:ext cx="3636914" cy="2743200"/>
          </a:xfrm>
          <a:prstGeom prst="rect">
            <a:avLst/>
          </a:prstGeom>
          <a:effectLst>
            <a:softEdge rad="635000"/>
          </a:effectLst>
        </p:spPr>
      </p:pic>
      <p:pic>
        <p:nvPicPr>
          <p:cNvPr id="44" name="Picture 43" descr="Cover IDEA 10.jpg"/>
          <p:cNvPicPr>
            <a:picLocks noChangeAspect="1"/>
          </p:cNvPicPr>
          <p:nvPr/>
        </p:nvPicPr>
        <p:blipFill>
          <a:blip r:embed="rId2" cstate="print"/>
          <a:srcRect l="57666" t="49109" b="40374"/>
          <a:stretch>
            <a:fillRect/>
          </a:stretch>
        </p:blipFill>
        <p:spPr>
          <a:xfrm rot="19907178">
            <a:off x="14073364" y="6211197"/>
            <a:ext cx="3175084" cy="3543306"/>
          </a:xfrm>
          <a:prstGeom prst="rect">
            <a:avLst/>
          </a:prstGeom>
          <a:effectLst>
            <a:softEdge rad="635000"/>
          </a:effectLst>
        </p:spPr>
      </p:pic>
      <p:pic>
        <p:nvPicPr>
          <p:cNvPr id="14" name="Picture 13" descr="Cover IDEA 10.jpg"/>
          <p:cNvPicPr>
            <a:picLocks noChangeAspect="1"/>
          </p:cNvPicPr>
          <p:nvPr/>
        </p:nvPicPr>
        <p:blipFill>
          <a:blip r:embed="rId2" cstate="print"/>
          <a:srcRect t="15718" b="67997"/>
          <a:stretch>
            <a:fillRect/>
          </a:stretch>
        </p:blipFill>
        <p:spPr>
          <a:xfrm>
            <a:off x="1604243" y="1076792"/>
            <a:ext cx="10477690" cy="3169676"/>
          </a:xfrm>
          <a:prstGeom prst="rect">
            <a:avLst/>
          </a:prstGeom>
          <a:ln w="57150">
            <a:solidFill>
              <a:schemeClr val="tx1"/>
            </a:solidFill>
          </a:ln>
          <a:effectLst>
            <a:outerShdw blurRad="50800" dist="127000" dir="13200000" algn="tl" rotWithShape="0">
              <a:prstClr val="black">
                <a:alpha val="40000"/>
              </a:prstClr>
            </a:outerShdw>
          </a:effectLst>
        </p:spPr>
      </p:pic>
      <p:pic>
        <p:nvPicPr>
          <p:cNvPr id="34" name="Picture 33" descr="Cover IDEA 10.jpg"/>
          <p:cNvPicPr>
            <a:picLocks noChangeAspect="1"/>
          </p:cNvPicPr>
          <p:nvPr/>
        </p:nvPicPr>
        <p:blipFill>
          <a:blip r:embed="rId2" cstate="print"/>
          <a:srcRect l="53788" t="15718" r="41667" b="81433"/>
          <a:stretch>
            <a:fillRect/>
          </a:stretch>
        </p:blipFill>
        <p:spPr>
          <a:xfrm rot="1395190">
            <a:off x="1673243" y="1266570"/>
            <a:ext cx="476258" cy="846456"/>
          </a:xfrm>
          <a:prstGeom prst="rect">
            <a:avLst/>
          </a:prstGeom>
          <a:ln w="38100">
            <a:noFill/>
          </a:ln>
          <a:effectLst>
            <a:softEdge rad="63500"/>
          </a:effectLst>
        </p:spPr>
      </p:pic>
      <p:pic>
        <p:nvPicPr>
          <p:cNvPr id="30" name="Picture 29" descr="Cover IDEA 10.jpg"/>
          <p:cNvPicPr>
            <a:picLocks noChangeAspect="1"/>
          </p:cNvPicPr>
          <p:nvPr/>
        </p:nvPicPr>
        <p:blipFill>
          <a:blip r:embed="rId2" cstate="print"/>
          <a:srcRect l="9091" t="15718" r="83333" b="80800"/>
          <a:stretch>
            <a:fillRect/>
          </a:stretch>
        </p:blipFill>
        <p:spPr>
          <a:xfrm rot="5400000">
            <a:off x="1315224" y="1955037"/>
            <a:ext cx="1477932" cy="555634"/>
          </a:xfrm>
          <a:prstGeom prst="rect">
            <a:avLst/>
          </a:prstGeom>
          <a:ln w="38100">
            <a:noFill/>
          </a:ln>
          <a:effectLst>
            <a:softEdge rad="127000"/>
          </a:effectLst>
        </p:spPr>
      </p:pic>
      <p:pic>
        <p:nvPicPr>
          <p:cNvPr id="35" name="Picture 34" descr="Cover IDEA 10.jpg"/>
          <p:cNvPicPr>
            <a:picLocks noChangeAspect="1"/>
          </p:cNvPicPr>
          <p:nvPr/>
        </p:nvPicPr>
        <p:blipFill>
          <a:blip r:embed="rId2" cstate="print"/>
          <a:srcRect l="53788" t="15718" r="41667" b="81433"/>
          <a:stretch>
            <a:fillRect/>
          </a:stretch>
        </p:blipFill>
        <p:spPr>
          <a:xfrm rot="1395190">
            <a:off x="2168147" y="1209674"/>
            <a:ext cx="476258" cy="846456"/>
          </a:xfrm>
          <a:prstGeom prst="rect">
            <a:avLst/>
          </a:prstGeom>
          <a:ln w="38100">
            <a:noFill/>
          </a:ln>
          <a:effectLst>
            <a:softEdge rad="127000"/>
          </a:effectLst>
        </p:spPr>
      </p:pic>
      <p:pic>
        <p:nvPicPr>
          <p:cNvPr id="13" name="Picture 12" descr="Cover IDEA 10.jpg"/>
          <p:cNvPicPr>
            <a:picLocks noChangeAspect="1"/>
          </p:cNvPicPr>
          <p:nvPr/>
        </p:nvPicPr>
        <p:blipFill>
          <a:blip r:embed="rId2" cstate="print"/>
          <a:srcRect t="6129" b="85699"/>
          <a:stretch>
            <a:fillRect/>
          </a:stretch>
        </p:blipFill>
        <p:spPr>
          <a:xfrm>
            <a:off x="7412136" y="4336170"/>
            <a:ext cx="10275724" cy="1600200"/>
          </a:xfrm>
          <a:prstGeom prst="rect">
            <a:avLst/>
          </a:prstGeom>
        </p:spPr>
      </p:pic>
      <p:pic>
        <p:nvPicPr>
          <p:cNvPr id="46" name="Picture 45" descr="Picture1.jpg"/>
          <p:cNvPicPr>
            <a:picLocks noChangeAspect="1"/>
          </p:cNvPicPr>
          <p:nvPr/>
        </p:nvPicPr>
        <p:blipFill>
          <a:blip r:embed="rId3" cstate="print">
            <a:clrChange>
              <a:clrFrom>
                <a:srgbClr val="FFFFFF"/>
              </a:clrFrom>
              <a:clrTo>
                <a:srgbClr val="FFFFFF">
                  <a:alpha val="0"/>
                </a:srgbClr>
              </a:clrTo>
            </a:clrChange>
          </a:blip>
          <a:srcRect l="7506"/>
          <a:stretch>
            <a:fillRect/>
          </a:stretch>
        </p:blipFill>
        <p:spPr>
          <a:xfrm>
            <a:off x="8335813" y="9469542"/>
            <a:ext cx="702166" cy="931764"/>
          </a:xfrm>
          <a:prstGeom prst="rect">
            <a:avLst/>
          </a:prstGeom>
        </p:spPr>
      </p:pic>
      <p:sp>
        <p:nvSpPr>
          <p:cNvPr id="51" name="Oval 50"/>
          <p:cNvSpPr/>
          <p:nvPr/>
        </p:nvSpPr>
        <p:spPr>
          <a:xfrm>
            <a:off x="600142" y="5029200"/>
            <a:ext cx="1962780" cy="3429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52" name="Oval 51"/>
          <p:cNvSpPr/>
          <p:nvPr/>
        </p:nvSpPr>
        <p:spPr>
          <a:xfrm>
            <a:off x="4294787" y="6515102"/>
            <a:ext cx="692746" cy="1143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53" name="Oval 52"/>
          <p:cNvSpPr/>
          <p:nvPr/>
        </p:nvSpPr>
        <p:spPr>
          <a:xfrm>
            <a:off x="5564814" y="6972306"/>
            <a:ext cx="1731864" cy="30861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pic>
        <p:nvPicPr>
          <p:cNvPr id="45" name="Picture 44" descr="Cover IDEA (Just the Guy).jpg"/>
          <p:cNvPicPr>
            <a:picLocks noChangeAspect="1"/>
          </p:cNvPicPr>
          <p:nvPr/>
        </p:nvPicPr>
        <p:blipFill>
          <a:blip r:embed="rId4" cstate="print">
            <a:clrChange>
              <a:clrFrom>
                <a:srgbClr val="FFFEFF"/>
              </a:clrFrom>
              <a:clrTo>
                <a:srgbClr val="FFFEFF">
                  <a:alpha val="0"/>
                </a:srgbClr>
              </a:clrTo>
            </a:clrChange>
          </a:blip>
          <a:stretch>
            <a:fillRect/>
          </a:stretch>
        </p:blipFill>
        <p:spPr>
          <a:xfrm>
            <a:off x="2" y="4369109"/>
            <a:ext cx="8335796" cy="5956002"/>
          </a:xfrm>
          <a:prstGeom prst="rect">
            <a:avLst/>
          </a:prstGeom>
        </p:spPr>
      </p:pic>
      <p:pic>
        <p:nvPicPr>
          <p:cNvPr id="47" name="Picture 46" descr="1 - Rick (2018)(Head Shot) (edited).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2123044" y="89710"/>
            <a:ext cx="4987528" cy="4253696"/>
          </a:xfrm>
          <a:prstGeom prst="rect">
            <a:avLst/>
          </a:prstGeom>
          <a:effectLst>
            <a:softEdge rad="12700"/>
          </a:effectLst>
        </p:spPr>
      </p:pic>
      <p:sp>
        <p:nvSpPr>
          <p:cNvPr id="36" name="Rectangle 35"/>
          <p:cNvSpPr/>
          <p:nvPr/>
        </p:nvSpPr>
        <p:spPr>
          <a:xfrm>
            <a:off x="10875864" y="8486510"/>
            <a:ext cx="5541964" cy="1832148"/>
          </a:xfrm>
          <a:prstGeom prst="rect">
            <a:avLst/>
          </a:prstGeom>
          <a:noFill/>
        </p:spPr>
        <p:txBody>
          <a:bodyPr wrap="square" lIns="137948" tIns="68974" rIns="137948" bIns="6897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1000" b="1" i="1" dirty="0" smtClean="0">
                <a:ln w="11430"/>
                <a:effectLst>
                  <a:outerShdw blurRad="50800" dist="39000" dir="5460000" algn="tl">
                    <a:srgbClr val="000000">
                      <a:alpha val="38000"/>
                    </a:srgbClr>
                  </a:outerShdw>
                </a:effectLst>
                <a:latin typeface="Times New Roman" pitchFamily="18" charset="0"/>
                <a:cs typeface="Times New Roman" pitchFamily="18" charset="0"/>
              </a:rPr>
              <a:t>PART 6 </a:t>
            </a:r>
            <a:endParaRPr lang="en-US" sz="11000" b="1" i="1" dirty="0">
              <a:ln w="11430"/>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15" name="Rectangle 14"/>
          <p:cNvSpPr/>
          <p:nvPr/>
        </p:nvSpPr>
        <p:spPr>
          <a:xfrm>
            <a:off x="9570767" y="6055315"/>
            <a:ext cx="8082030" cy="2786174"/>
          </a:xfrm>
          <a:prstGeom prst="rect">
            <a:avLst/>
          </a:prstGeom>
          <a:noFill/>
        </p:spPr>
        <p:txBody>
          <a:bodyPr wrap="square" lIns="137948" tIns="68974" rIns="137948" bIns="6897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600" b="1" i="1" dirty="0" smtClean="0">
                <a:ln w="11430"/>
                <a:effectLst>
                  <a:outerShdw blurRad="50800" dist="39000" dir="5460000" algn="tl">
                    <a:srgbClr val="000000">
                      <a:alpha val="38000"/>
                    </a:srgbClr>
                  </a:outerShdw>
                </a:effectLst>
                <a:latin typeface="Times New Roman" pitchFamily="18" charset="0"/>
                <a:cs typeface="Times New Roman" pitchFamily="18" charset="0"/>
              </a:rPr>
              <a:t>With </a:t>
            </a:r>
          </a:p>
          <a:p>
            <a:pPr algn="ctr"/>
            <a:r>
              <a:rPr lang="en-US" sz="8600" b="1" i="1" dirty="0" smtClean="0">
                <a:ln w="11430"/>
                <a:effectLst>
                  <a:outerShdw blurRad="50800" dist="39000" dir="5460000" algn="tl">
                    <a:srgbClr val="000000">
                      <a:alpha val="38000"/>
                    </a:srgbClr>
                  </a:outerShdw>
                </a:effectLst>
                <a:latin typeface="Times New Roman" pitchFamily="18" charset="0"/>
                <a:cs typeface="Times New Roman" pitchFamily="18" charset="0"/>
              </a:rPr>
              <a:t>Rick McGough</a:t>
            </a:r>
            <a:endParaRPr lang="en-US" sz="8600" b="1" i="1" dirty="0">
              <a:ln w="11430"/>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22" name="Picture 21" descr="Cover IDEA 10.jpg"/>
          <p:cNvPicPr>
            <a:picLocks noChangeAspect="1"/>
          </p:cNvPicPr>
          <p:nvPr/>
        </p:nvPicPr>
        <p:blipFill>
          <a:blip r:embed="rId2" cstate="print"/>
          <a:srcRect l="5028" t="15582" r="5854" b="80980"/>
          <a:stretch>
            <a:fillRect/>
          </a:stretch>
        </p:blipFill>
        <p:spPr>
          <a:xfrm>
            <a:off x="2231065" y="1600200"/>
            <a:ext cx="9337554" cy="1257300"/>
          </a:xfrm>
          <a:prstGeom prst="rect">
            <a:avLst/>
          </a:prstGeom>
          <a:ln>
            <a:noFill/>
          </a:ln>
          <a:effectLst>
            <a:softEdge rad="31750"/>
          </a:effectLst>
        </p:spPr>
      </p:pic>
      <p:pic>
        <p:nvPicPr>
          <p:cNvPr id="33" name="Picture 32" descr="Cover IDEA 10.jpg"/>
          <p:cNvPicPr>
            <a:picLocks noChangeAspect="1"/>
          </p:cNvPicPr>
          <p:nvPr/>
        </p:nvPicPr>
        <p:blipFill>
          <a:blip r:embed="rId2" cstate="print"/>
          <a:srcRect l="21970" t="30010" r="23485" b="68000"/>
          <a:stretch>
            <a:fillRect/>
          </a:stretch>
        </p:blipFill>
        <p:spPr>
          <a:xfrm>
            <a:off x="4063871" y="3086102"/>
            <a:ext cx="5715106" cy="914400"/>
          </a:xfrm>
          <a:prstGeom prst="rect">
            <a:avLst/>
          </a:prstGeom>
          <a:ln>
            <a:noFill/>
          </a:ln>
          <a:effectLst>
            <a:softEdge rad="31750"/>
          </a:effectLst>
        </p:spPr>
      </p:pic>
      <p:pic>
        <p:nvPicPr>
          <p:cNvPr id="49" name="Picture 48" descr="Cover IDEA 10.jpg"/>
          <p:cNvPicPr>
            <a:picLocks noChangeAspect="1"/>
          </p:cNvPicPr>
          <p:nvPr/>
        </p:nvPicPr>
        <p:blipFill>
          <a:blip r:embed="rId2" cstate="print"/>
          <a:srcRect l="21970" t="30010" r="23485" b="68000"/>
          <a:stretch>
            <a:fillRect/>
          </a:stretch>
        </p:blipFill>
        <p:spPr>
          <a:xfrm>
            <a:off x="4063871" y="2514602"/>
            <a:ext cx="5715106" cy="1257300"/>
          </a:xfrm>
          <a:prstGeom prst="rect">
            <a:avLst/>
          </a:prstGeom>
          <a:ln>
            <a:noFill/>
          </a:ln>
          <a:effectLst>
            <a:softEdge rad="317500"/>
          </a:effectLst>
        </p:spPr>
      </p:pic>
      <p:pic>
        <p:nvPicPr>
          <p:cNvPr id="50" name="Picture 49" descr="Cover IDEA 10.jpg"/>
          <p:cNvPicPr>
            <a:picLocks noChangeAspect="1"/>
          </p:cNvPicPr>
          <p:nvPr/>
        </p:nvPicPr>
        <p:blipFill>
          <a:blip r:embed="rId2" cstate="print"/>
          <a:srcRect l="5028" t="15582" r="5854" b="80980"/>
          <a:stretch>
            <a:fillRect/>
          </a:stretch>
        </p:blipFill>
        <p:spPr>
          <a:xfrm>
            <a:off x="2216557" y="1028702"/>
            <a:ext cx="9337554" cy="1371600"/>
          </a:xfrm>
          <a:prstGeom prst="rect">
            <a:avLst/>
          </a:prstGeom>
          <a:ln>
            <a:noFill/>
          </a:ln>
          <a:effectLst>
            <a:softEdge rad="317500"/>
          </a:effectLst>
        </p:spPr>
      </p:pic>
      <p:pic>
        <p:nvPicPr>
          <p:cNvPr id="54" name="Picture 53" descr="Cover IDEA 10.jpg"/>
          <p:cNvPicPr>
            <a:picLocks noChangeAspect="1"/>
          </p:cNvPicPr>
          <p:nvPr/>
        </p:nvPicPr>
        <p:blipFill>
          <a:blip r:embed="rId2" cstate="print"/>
          <a:srcRect l="5028" t="15582" r="5854" b="80980"/>
          <a:stretch>
            <a:fillRect/>
          </a:stretch>
        </p:blipFill>
        <p:spPr>
          <a:xfrm>
            <a:off x="2332013" y="2286002"/>
            <a:ext cx="9337554" cy="1143000"/>
          </a:xfrm>
          <a:prstGeom prst="rect">
            <a:avLst/>
          </a:prstGeom>
          <a:ln>
            <a:noFill/>
          </a:ln>
          <a:effectLst>
            <a:softEdge rad="317500"/>
          </a:effectLst>
        </p:spPr>
      </p:pic>
      <p:pic>
        <p:nvPicPr>
          <p:cNvPr id="48" name="Picture 47" descr="Cover IDEA 10.jpg"/>
          <p:cNvPicPr>
            <a:picLocks noChangeAspect="1"/>
          </p:cNvPicPr>
          <p:nvPr/>
        </p:nvPicPr>
        <p:blipFill>
          <a:blip r:embed="rId2" cstate="print"/>
          <a:srcRect l="36295" t="30010" r="58195" b="68000"/>
          <a:stretch>
            <a:fillRect/>
          </a:stretch>
        </p:blipFill>
        <p:spPr>
          <a:xfrm>
            <a:off x="1639263" y="914409"/>
            <a:ext cx="1606794" cy="2057406"/>
          </a:xfrm>
          <a:prstGeom prst="rect">
            <a:avLst/>
          </a:prstGeom>
          <a:ln>
            <a:noFill/>
          </a:ln>
          <a:effectLst>
            <a:softEdge rad="317500"/>
          </a:effectLst>
        </p:spPr>
      </p:pic>
      <p:pic>
        <p:nvPicPr>
          <p:cNvPr id="21" name="Picture 20"/>
          <p:cNvPicPr/>
          <p:nvPr/>
        </p:nvPicPr>
        <p:blipFill>
          <a:blip r:embed="rId6" cstate="print"/>
          <a:srcRect/>
          <a:stretch>
            <a:fillRect/>
          </a:stretch>
        </p:blipFill>
        <p:spPr bwMode="auto">
          <a:xfrm>
            <a:off x="1275346" y="800113"/>
            <a:ext cx="5328588" cy="2382942"/>
          </a:xfrm>
          <a:prstGeom prst="rect">
            <a:avLst/>
          </a:prstGeom>
          <a:noFill/>
        </p:spPr>
      </p:pic>
      <p:pic>
        <p:nvPicPr>
          <p:cNvPr id="24" name="Picture 23"/>
          <p:cNvPicPr/>
          <p:nvPr/>
        </p:nvPicPr>
        <p:blipFill>
          <a:blip r:embed="rId7" cstate="print"/>
          <a:srcRect/>
          <a:stretch>
            <a:fillRect/>
          </a:stretch>
        </p:blipFill>
        <p:spPr bwMode="auto">
          <a:xfrm>
            <a:off x="5911190" y="800100"/>
            <a:ext cx="6350116" cy="2400300"/>
          </a:xfrm>
          <a:prstGeom prst="rect">
            <a:avLst/>
          </a:prstGeom>
          <a:noFill/>
        </p:spPr>
      </p:pic>
      <p:pic>
        <p:nvPicPr>
          <p:cNvPr id="26" name="Picture 25"/>
          <p:cNvPicPr/>
          <p:nvPr/>
        </p:nvPicPr>
        <p:blipFill>
          <a:blip r:embed="rId8" cstate="print"/>
          <a:srcRect l="29444" t="25333" r="28889" b="12667"/>
          <a:stretch>
            <a:fillRect/>
          </a:stretch>
        </p:blipFill>
        <p:spPr bwMode="auto">
          <a:xfrm>
            <a:off x="5858587" y="1714514"/>
            <a:ext cx="744154" cy="914268"/>
          </a:xfrm>
          <a:prstGeom prst="rect">
            <a:avLst/>
          </a:prstGeom>
          <a:noFill/>
        </p:spPr>
      </p:pic>
      <p:pic>
        <p:nvPicPr>
          <p:cNvPr id="32" name="Picture 31"/>
          <p:cNvPicPr/>
          <p:nvPr/>
        </p:nvPicPr>
        <p:blipFill>
          <a:blip r:embed="rId9" cstate="print"/>
          <a:srcRect t="27451" b="12745"/>
          <a:stretch>
            <a:fillRect/>
          </a:stretch>
        </p:blipFill>
        <p:spPr bwMode="auto">
          <a:xfrm>
            <a:off x="3255675" y="2919719"/>
            <a:ext cx="6746998" cy="1022082"/>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aths of the sea"/>
          <p:cNvPicPr>
            <a:picLocks noChangeAspect="1" noChangeArrowheads="1"/>
          </p:cNvPicPr>
          <p:nvPr/>
        </p:nvPicPr>
        <p:blipFill>
          <a:blip r:embed="rId2" cstate="print"/>
          <a:srcRect/>
          <a:stretch>
            <a:fillRect/>
          </a:stretch>
        </p:blipFill>
        <p:spPr bwMode="auto">
          <a:xfrm>
            <a:off x="6" y="13"/>
            <a:ext cx="18288000" cy="10287002"/>
          </a:xfrm>
          <a:prstGeom prst="rect">
            <a:avLst/>
          </a:prstGeom>
          <a:noFill/>
        </p:spPr>
      </p:pic>
      <p:sp>
        <p:nvSpPr>
          <p:cNvPr id="3" name="Rectangle 2"/>
          <p:cNvSpPr/>
          <p:nvPr/>
        </p:nvSpPr>
        <p:spPr>
          <a:xfrm>
            <a:off x="253777" y="1713432"/>
            <a:ext cx="10391182" cy="8449344"/>
          </a:xfrm>
          <a:prstGeom prst="rect">
            <a:avLst/>
          </a:prstGeom>
        </p:spPr>
        <p:txBody>
          <a:bodyPr wrap="square" lIns="137948" tIns="68974" rIns="137948" bIns="68974">
            <a:spAutoFit/>
          </a:bodyPr>
          <a:lstStyle/>
          <a:p>
            <a:pPr algn="just"/>
            <a:r>
              <a:rPr lang="en-US" sz="5400" b="1" dirty="0" smtClean="0">
                <a:ln>
                  <a:solidFill>
                    <a:sysClr val="windowText" lastClr="000000"/>
                  </a:solidFill>
                </a:ln>
                <a:solidFill>
                  <a:sysClr val="windowText" lastClr="000000"/>
                </a:solidFill>
              </a:rPr>
              <a:t>The oceanography pioneer Matthew Maury (1806–1873) was led by Psalm 8:8 to chart water currents. As Maury pointed out, ‘The Bible is [the] authority for everything it touches’—not just doctrine, but science and history as well. His work revolutionized shipping by drastically cutting travel times.</a:t>
            </a:r>
            <a:endParaRPr lang="en-US" sz="5400" b="1" dirty="0">
              <a:ln>
                <a:solidFill>
                  <a:sysClr val="windowText" lastClr="000000"/>
                </a:solidFill>
              </a:ln>
              <a:solidFill>
                <a:sysClr val="windowText" lastClr="000000"/>
              </a:solidFill>
            </a:endParaRPr>
          </a:p>
        </p:txBody>
      </p:sp>
      <p:pic>
        <p:nvPicPr>
          <p:cNvPr id="1028" name="Picture 4" descr="Image result for matthew maury statue"/>
          <p:cNvPicPr>
            <a:picLocks noChangeAspect="1" noChangeArrowheads="1"/>
          </p:cNvPicPr>
          <p:nvPr/>
        </p:nvPicPr>
        <p:blipFill>
          <a:blip r:embed="rId3" cstate="print"/>
          <a:srcRect/>
          <a:stretch>
            <a:fillRect/>
          </a:stretch>
        </p:blipFill>
        <p:spPr bwMode="auto">
          <a:xfrm>
            <a:off x="10414034" y="-194122"/>
            <a:ext cx="8063084" cy="10138224"/>
          </a:xfrm>
          <a:prstGeom prst="rect">
            <a:avLst/>
          </a:prstGeom>
          <a:noFill/>
          <a:effectLst>
            <a:softEdge rad="317500"/>
          </a:effectLst>
        </p:spPr>
      </p:pic>
      <p:pic>
        <p:nvPicPr>
          <p:cNvPr id="8" name="Picture 4" descr="Image result for matthew maury statue"/>
          <p:cNvPicPr>
            <a:picLocks noChangeAspect="1" noChangeArrowheads="1"/>
          </p:cNvPicPr>
          <p:nvPr/>
        </p:nvPicPr>
        <p:blipFill>
          <a:blip r:embed="rId3" cstate="print"/>
          <a:srcRect l="14004" t="91566" r="15605" b="2410"/>
          <a:stretch>
            <a:fillRect/>
          </a:stretch>
        </p:blipFill>
        <p:spPr bwMode="auto">
          <a:xfrm>
            <a:off x="11568608" y="9029708"/>
            <a:ext cx="5541964" cy="596348"/>
          </a:xfrm>
          <a:prstGeom prst="rect">
            <a:avLst/>
          </a:prstGeom>
          <a:noFill/>
          <a:effectLst>
            <a:softEdge rad="31750"/>
          </a:effectLst>
        </p:spPr>
      </p:pic>
      <p:pic>
        <p:nvPicPr>
          <p:cNvPr id="9" name="Picture 8"/>
          <p:cNvPicPr/>
          <p:nvPr/>
        </p:nvPicPr>
        <p:blipFill>
          <a:blip r:embed="rId4" cstate="print"/>
          <a:srcRect t="27880" b="5760"/>
          <a:stretch>
            <a:fillRect/>
          </a:stretch>
        </p:blipFill>
        <p:spPr bwMode="auto">
          <a:xfrm>
            <a:off x="10875865" y="9829800"/>
            <a:ext cx="7205518" cy="4572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blog.northpointechurch.ca/wp-content/uploads/2014/06/bible.jpg"/>
          <p:cNvPicPr>
            <a:picLocks noChangeAspect="1" noChangeArrowheads="1"/>
          </p:cNvPicPr>
          <p:nvPr/>
        </p:nvPicPr>
        <p:blipFill>
          <a:blip r:embed="rId2" cstate="print"/>
          <a:srcRect t="10099" b="6580"/>
          <a:stretch>
            <a:fillRect/>
          </a:stretch>
        </p:blipFill>
        <p:spPr bwMode="auto">
          <a:xfrm>
            <a:off x="13" y="0"/>
            <a:ext cx="18384654" cy="10287000"/>
          </a:xfrm>
          <a:prstGeom prst="rect">
            <a:avLst/>
          </a:prstGeom>
          <a:noFill/>
        </p:spPr>
      </p:pic>
      <p:sp>
        <p:nvSpPr>
          <p:cNvPr id="6" name="Rectangle 5"/>
          <p:cNvSpPr/>
          <p:nvPr/>
        </p:nvSpPr>
        <p:spPr>
          <a:xfrm>
            <a:off x="-215721" y="3200414"/>
            <a:ext cx="8172611" cy="2847729"/>
          </a:xfrm>
          <a:prstGeom prst="rect">
            <a:avLst/>
          </a:prstGeom>
          <a:noFill/>
        </p:spPr>
        <p:txBody>
          <a:bodyPr wrap="none" lIns="137948" tIns="68974" rIns="137948" bIns="68974">
            <a:spAutoFit/>
          </a:bodyPr>
          <a:lstStyle/>
          <a:p>
            <a:pPr algn="ctr"/>
            <a:r>
              <a:rPr lang="en-US" sz="8600" spc="68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ddCityboy" pitchFamily="2" charset="0"/>
              </a:rPr>
              <a:t> </a:t>
            </a:r>
            <a:r>
              <a:rPr lang="en-US" sz="8800" spc="680"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(6)</a:t>
            </a:r>
            <a:r>
              <a:rPr lang="en-US" sz="8800"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 </a:t>
            </a:r>
            <a:r>
              <a:rPr lang="en-US" sz="8800" spc="378"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Fulfilled</a:t>
            </a:r>
          </a:p>
          <a:p>
            <a:pPr algn="ctr"/>
            <a:r>
              <a:rPr lang="en-US" sz="8800" spc="378"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  Prophecy </a:t>
            </a:r>
            <a:endParaRPr lang="en-US" sz="8800"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endParaRPr>
          </a:p>
        </p:txBody>
      </p:sp>
      <p:pic>
        <p:nvPicPr>
          <p:cNvPr id="8" name="Picture 7"/>
          <p:cNvPicPr/>
          <p:nvPr/>
        </p:nvPicPr>
        <p:blipFill>
          <a:blip r:embed="rId3" cstate="print"/>
          <a:srcRect l="3309" t="32558" r="3745" b="13953"/>
          <a:stretch>
            <a:fillRect/>
          </a:stretch>
        </p:blipFill>
        <p:spPr bwMode="auto">
          <a:xfrm>
            <a:off x="9" y="228600"/>
            <a:ext cx="12192002" cy="1943100"/>
          </a:xfrm>
          <a:prstGeom prst="rect">
            <a:avLst/>
          </a:prstGeom>
          <a:noFill/>
        </p:spPr>
      </p:pic>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blog.northpointechurch.ca/wp-content/uploads/2014/06/bible.jpg"/>
          <p:cNvPicPr>
            <a:picLocks noChangeAspect="1" noChangeArrowheads="1"/>
          </p:cNvPicPr>
          <p:nvPr/>
        </p:nvPicPr>
        <p:blipFill>
          <a:blip r:embed="rId2" cstate="print"/>
          <a:srcRect t="10099" b="6580"/>
          <a:stretch>
            <a:fillRect/>
          </a:stretch>
        </p:blipFill>
        <p:spPr bwMode="auto">
          <a:xfrm>
            <a:off x="13" y="0"/>
            <a:ext cx="18384654" cy="10287000"/>
          </a:xfrm>
          <a:prstGeom prst="rect">
            <a:avLst/>
          </a:prstGeom>
          <a:noFill/>
        </p:spPr>
      </p:pic>
      <p:sp>
        <p:nvSpPr>
          <p:cNvPr id="6" name="Rectangle 5"/>
          <p:cNvSpPr/>
          <p:nvPr/>
        </p:nvSpPr>
        <p:spPr>
          <a:xfrm>
            <a:off x="282940" y="2634242"/>
            <a:ext cx="8100732" cy="2601508"/>
          </a:xfrm>
          <a:prstGeom prst="rect">
            <a:avLst/>
          </a:prstGeom>
          <a:noFill/>
        </p:spPr>
        <p:txBody>
          <a:bodyPr wrap="none" lIns="137948" tIns="68974" rIns="137948" bIns="68974">
            <a:spAutoFit/>
          </a:bodyPr>
          <a:lstStyle/>
          <a:p>
            <a:pPr algn="ctr"/>
            <a:r>
              <a:rPr lang="en-US" sz="8600" spc="680" dirty="0" smtClean="0">
                <a:ln w="18415" cmpd="sng">
                  <a:solidFill>
                    <a:srgbClr val="FFFFFF"/>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 </a:t>
            </a:r>
            <a:r>
              <a:rPr lang="en-US" sz="8600" spc="680"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(6)</a:t>
            </a:r>
            <a:r>
              <a:rPr lang="en-US" sz="8600"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 </a:t>
            </a:r>
            <a:r>
              <a:rPr lang="en-US" sz="7400" spc="378"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Fulfilled</a:t>
            </a:r>
          </a:p>
          <a:p>
            <a:pPr algn="ctr"/>
            <a:r>
              <a:rPr lang="en-US" sz="7400" spc="378"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  Prophecy - A</a:t>
            </a:r>
            <a:endParaRPr lang="en-US" sz="8600"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endParaRPr>
          </a:p>
        </p:txBody>
      </p:sp>
      <p:pic>
        <p:nvPicPr>
          <p:cNvPr id="8" name="Picture 7"/>
          <p:cNvPicPr/>
          <p:nvPr/>
        </p:nvPicPr>
        <p:blipFill>
          <a:blip r:embed="rId3" cstate="print"/>
          <a:srcRect l="3309" t="32558" r="3745" b="13953"/>
          <a:stretch>
            <a:fillRect/>
          </a:stretch>
        </p:blipFill>
        <p:spPr bwMode="auto">
          <a:xfrm>
            <a:off x="2" y="228600"/>
            <a:ext cx="12039600" cy="1943100"/>
          </a:xfrm>
          <a:prstGeom prst="rect">
            <a:avLst/>
          </a:prstGeom>
          <a:noFill/>
        </p:spPr>
      </p:pic>
      <p:pic>
        <p:nvPicPr>
          <p:cNvPr id="5" name="Picture 4" descr="http://www.ironcooker.com/222-792-thickbox/cast-iron-boat-anchor.jpg">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0236290">
            <a:off x="388321" y="7691293"/>
            <a:ext cx="2470286" cy="2481474"/>
          </a:xfrm>
          <a:prstGeom prst="rect">
            <a:avLst/>
          </a:prstGeom>
          <a:noFill/>
        </p:spPr>
      </p:pic>
      <p:sp>
        <p:nvSpPr>
          <p:cNvPr id="7" name="Rectangle 6"/>
          <p:cNvSpPr/>
          <p:nvPr/>
        </p:nvSpPr>
        <p:spPr>
          <a:xfrm>
            <a:off x="6862786" y="8904251"/>
            <a:ext cx="10666208" cy="1155042"/>
          </a:xfrm>
          <a:prstGeom prst="rect">
            <a:avLst/>
          </a:prstGeom>
          <a:noFill/>
        </p:spPr>
        <p:txBody>
          <a:bodyPr wrap="none" lIns="137948" tIns="68974" rIns="137948" bIns="68974">
            <a:spAutoFit/>
          </a:bodyPr>
          <a:lstStyle/>
          <a:p>
            <a:pPr algn="ctr"/>
            <a:r>
              <a:rPr lang="en-US" sz="6600" spc="680" dirty="0" smtClean="0">
                <a:ln w="18415" cmpd="sng">
                  <a:solidFill>
                    <a:srgbClr val="FFFFFF"/>
                  </a:solidFill>
                  <a:prstDash val="solid"/>
                </a:ln>
                <a:solidFill>
                  <a:srgbClr val="FFFFFF"/>
                </a:solidFill>
                <a:effectLst>
                  <a:glow rad="101600">
                    <a:schemeClr val="tx1">
                      <a:alpha val="60000"/>
                    </a:schemeClr>
                  </a:glow>
                  <a:outerShdw dist="114300" dir="2400000" algn="tl" rotWithShape="0">
                    <a:srgbClr val="000000"/>
                  </a:outerShdw>
                </a:effectLst>
                <a:latin typeface="Agency FB" pitchFamily="34" charset="0"/>
              </a:rPr>
              <a:t>Destruction of Ancient Cities </a:t>
            </a:r>
            <a:endParaRPr lang="en-US" sz="6600" spc="378" dirty="0" smtClean="0">
              <a:ln w="18415" cmpd="sng">
                <a:solidFill>
                  <a:srgbClr val="FFFFFF"/>
                </a:solidFill>
                <a:prstDash val="solid"/>
              </a:ln>
              <a:solidFill>
                <a:srgbClr val="FFFFFF"/>
              </a:solidFill>
              <a:effectLst>
                <a:glow rad="101600">
                  <a:schemeClr val="tx1">
                    <a:alpha val="60000"/>
                  </a:schemeClr>
                </a:glow>
                <a:outerShdw dist="114300" dir="2400000" algn="tl" rotWithShape="0">
                  <a:srgbClr val="000000"/>
                </a:outerShdw>
              </a:effectLst>
              <a:latin typeface="Agency FB" pitchFamily="34" charset="0"/>
            </a:endParaRPr>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pitts.emory.edu/woodcuts/1872HolyV1/00016713.jpg"/>
          <p:cNvPicPr>
            <a:picLocks noChangeAspect="1" noChangeArrowheads="1"/>
          </p:cNvPicPr>
          <p:nvPr/>
        </p:nvPicPr>
        <p:blipFill>
          <a:blip r:embed="rId2" cstate="print"/>
          <a:srcRect t="2689" b="4374"/>
          <a:stretch>
            <a:fillRect/>
          </a:stretch>
        </p:blipFill>
        <p:spPr bwMode="auto">
          <a:xfrm>
            <a:off x="-304800" y="0"/>
            <a:ext cx="18700376" cy="10287000"/>
          </a:xfrm>
          <a:prstGeom prst="rect">
            <a:avLst/>
          </a:prstGeom>
          <a:noFill/>
        </p:spPr>
      </p:pic>
      <p:sp>
        <p:nvSpPr>
          <p:cNvPr id="2" name="Rectangle 1"/>
          <p:cNvSpPr/>
          <p:nvPr/>
        </p:nvSpPr>
        <p:spPr>
          <a:xfrm>
            <a:off x="3936789" y="228615"/>
            <a:ext cx="10580770" cy="1462734"/>
          </a:xfrm>
          <a:prstGeom prst="rect">
            <a:avLst/>
          </a:prstGeom>
          <a:noFill/>
        </p:spPr>
        <p:txBody>
          <a:bodyPr wrap="none" lIns="137948" tIns="68974" rIns="137948" bIns="68974">
            <a:spAutoFit/>
          </a:bodyPr>
          <a:lstStyle/>
          <a:p>
            <a:pPr algn="ctr"/>
            <a:r>
              <a:rPr lang="en-US" sz="8600" i="1" u="sng"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Bible – God’s Word</a:t>
            </a:r>
          </a:p>
        </p:txBody>
      </p:sp>
      <p:sp>
        <p:nvSpPr>
          <p:cNvPr id="5" name="Rectangle 4"/>
          <p:cNvSpPr/>
          <p:nvPr/>
        </p:nvSpPr>
        <p:spPr>
          <a:xfrm>
            <a:off x="2605912" y="3200412"/>
            <a:ext cx="13580117" cy="4109613"/>
          </a:xfrm>
          <a:prstGeom prst="rect">
            <a:avLst/>
          </a:prstGeom>
          <a:noFill/>
        </p:spPr>
        <p:txBody>
          <a:bodyPr wrap="none" lIns="137948" tIns="68974" rIns="137948" bIns="68974">
            <a:spAutoFit/>
            <a:scene3d>
              <a:camera prst="orthographicFront"/>
              <a:lightRig rig="glow" dir="tl">
                <a:rot lat="0" lon="0" rev="5400000"/>
              </a:lightRig>
            </a:scene3d>
            <a:sp3d contourW="12700">
              <a:contourClr>
                <a:schemeClr val="accent6">
                  <a:shade val="73000"/>
                </a:schemeClr>
              </a:contourClr>
            </a:sp3d>
          </a:bodyPr>
          <a:lstStyle/>
          <a:p>
            <a:pPr marL="1379584" indent="-1379584" algn="ctr"/>
            <a:r>
              <a:rPr lang="en-US" sz="8600" b="1" dirty="0" smtClean="0">
                <a:ln w="11430">
                  <a:solidFill>
                    <a:srgbClr val="FFFF00"/>
                  </a:solidFill>
                </a:ln>
                <a:solidFill>
                  <a:srgbClr val="FFFF00"/>
                </a:solidFill>
                <a:effectLst>
                  <a:glow rad="101600">
                    <a:schemeClr val="tx1">
                      <a:alpha val="60000"/>
                    </a:schemeClr>
                  </a:glow>
                  <a:outerShdw dist="114300" dir="2400000" algn="tl" rotWithShape="0">
                    <a:schemeClr val="tx1"/>
                  </a:outerShdw>
                </a:effectLst>
              </a:rPr>
              <a:t>Fulfilled Prophecy – </a:t>
            </a:r>
          </a:p>
          <a:p>
            <a:pPr marL="1379584" indent="-1379584" algn="ctr"/>
            <a:r>
              <a:rPr lang="en-US" sz="8600" b="1" dirty="0" smtClean="0">
                <a:ln w="11430">
                  <a:solidFill>
                    <a:srgbClr val="FFFF00"/>
                  </a:solidFill>
                </a:ln>
                <a:solidFill>
                  <a:srgbClr val="FFFF00"/>
                </a:solidFill>
                <a:effectLst>
                  <a:glow rad="101600">
                    <a:schemeClr val="tx1">
                      <a:alpha val="60000"/>
                    </a:schemeClr>
                  </a:glow>
                  <a:outerShdw dist="114300" dir="2400000" algn="tl" rotWithShape="0">
                    <a:schemeClr val="tx1"/>
                  </a:outerShdw>
                </a:effectLst>
              </a:rPr>
              <a:t>Destruction of Ancient Cities </a:t>
            </a:r>
          </a:p>
          <a:p>
            <a:pPr marL="1379584" indent="-1379584" algn="ctr"/>
            <a:r>
              <a:rPr lang="en-US" sz="8600" b="1" dirty="0" smtClean="0">
                <a:ln w="11430">
                  <a:solidFill>
                    <a:srgbClr val="FFFF00"/>
                  </a:solidFill>
                </a:ln>
                <a:solidFill>
                  <a:srgbClr val="FFFF00"/>
                </a:solidFill>
                <a:effectLst>
                  <a:glow rad="101600">
                    <a:schemeClr val="tx1">
                      <a:alpha val="60000"/>
                    </a:schemeClr>
                  </a:glow>
                  <a:outerShdw dist="114300" dir="2400000" algn="tl" rotWithShape="0">
                    <a:schemeClr val="tx1"/>
                  </a:outerShdw>
                </a:effectLst>
              </a:rPr>
              <a:t>(Babylon, Petra, Tyre, Etc.)</a:t>
            </a:r>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s://heavenawaits.files.wordpress.com/2008/08/tyre2.jpg"/>
          <p:cNvPicPr>
            <a:picLocks noChangeAspect="1" noChangeArrowheads="1"/>
          </p:cNvPicPr>
          <p:nvPr/>
        </p:nvPicPr>
        <p:blipFill>
          <a:blip r:embed="rId2" cstate="print"/>
          <a:srcRect/>
          <a:stretch>
            <a:fillRect/>
          </a:stretch>
        </p:blipFill>
        <p:spPr bwMode="auto">
          <a:xfrm>
            <a:off x="6" y="-183225"/>
            <a:ext cx="18288000" cy="10470230"/>
          </a:xfrm>
          <a:prstGeom prst="rect">
            <a:avLst/>
          </a:prstGeom>
          <a:noFill/>
        </p:spPr>
      </p:pic>
      <p:sp>
        <p:nvSpPr>
          <p:cNvPr id="3" name="Rectangle 2"/>
          <p:cNvSpPr/>
          <p:nvPr/>
        </p:nvSpPr>
        <p:spPr>
          <a:xfrm>
            <a:off x="9829805" y="22"/>
            <a:ext cx="8153402" cy="3063172"/>
          </a:xfrm>
          <a:prstGeom prst="rect">
            <a:avLst/>
          </a:prstGeom>
        </p:spPr>
        <p:txBody>
          <a:bodyPr wrap="square" lIns="137948" tIns="68974" rIns="137948" bIns="68974">
            <a:spAutoFit/>
          </a:bodyPr>
          <a:lstStyle/>
          <a:p>
            <a:pPr algn="just"/>
            <a:r>
              <a:rPr lang="en-US" sz="4000" b="1" dirty="0" smtClean="0">
                <a:ln>
                  <a:solidFill>
                    <a:schemeClr val="tx1"/>
                  </a:solidFill>
                </a:ln>
                <a:effectLst>
                  <a:glow rad="101600">
                    <a:schemeClr val="bg1">
                      <a:alpha val="60000"/>
                    </a:schemeClr>
                  </a:glow>
                  <a:outerShdw dist="63500" dir="2400000" algn="ctr" rotWithShape="0">
                    <a:schemeClr val="bg1"/>
                  </a:outerShdw>
                </a:effectLst>
              </a:rPr>
              <a:t>Ezekiel 26:4 NASB  'They will destroy the walls of Tyre and break down her towers; and I will scrape her debris from her &amp; make her a bare rock.</a:t>
            </a:r>
          </a:p>
          <a:p>
            <a:endParaRPr lang="en-US" dirty="0" smtClean="0"/>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yre-aerial-photo-by-France-Military-1934.jpg"/>
          <p:cNvPicPr>
            <a:picLocks noChangeAspect="1"/>
          </p:cNvPicPr>
          <p:nvPr/>
        </p:nvPicPr>
        <p:blipFill>
          <a:blip r:embed="rId2" cstate="print"/>
          <a:stretch>
            <a:fillRect/>
          </a:stretch>
        </p:blipFill>
        <p:spPr>
          <a:xfrm>
            <a:off x="15" y="0"/>
            <a:ext cx="18745202" cy="10287000"/>
          </a:xfrm>
          <a:prstGeom prst="rect">
            <a:avLst/>
          </a:prstGeom>
        </p:spPr>
      </p:pic>
      <p:sp>
        <p:nvSpPr>
          <p:cNvPr id="4" name="Rectangle 3"/>
          <p:cNvSpPr/>
          <p:nvPr/>
        </p:nvSpPr>
        <p:spPr>
          <a:xfrm>
            <a:off x="1034938" y="342907"/>
            <a:ext cx="9067855" cy="2786174"/>
          </a:xfrm>
          <a:prstGeom prst="rect">
            <a:avLst/>
          </a:prstGeom>
          <a:noFill/>
        </p:spPr>
        <p:txBody>
          <a:bodyPr wrap="none" lIns="137948" tIns="68974" rIns="137948" bIns="68974">
            <a:spAutoFit/>
          </a:bodyPr>
          <a:lstStyle/>
          <a:p>
            <a:pPr algn="ctr"/>
            <a:r>
              <a:rPr lang="en-US" sz="860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Berlin Sans FB Demi" pitchFamily="34" charset="0"/>
              </a:rPr>
              <a:t>Arial View of Tyre</a:t>
            </a:r>
          </a:p>
          <a:p>
            <a:pPr algn="ctr"/>
            <a:r>
              <a:rPr lang="en-US" sz="860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Berlin Sans FB Demi" pitchFamily="34" charset="0"/>
              </a:rPr>
              <a:t>from 1934</a:t>
            </a:r>
            <a:endParaRPr lang="en-US" sz="8600" dirty="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Berlin Sans FB Demi" pitchFamily="34" charset="0"/>
            </a:endParaRPr>
          </a:p>
        </p:txBody>
      </p:sp>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yre-satellite.jpg"/>
          <p:cNvPicPr>
            <a:picLocks noChangeAspect="1"/>
          </p:cNvPicPr>
          <p:nvPr/>
        </p:nvPicPr>
        <p:blipFill>
          <a:blip r:embed="rId2" cstate="print"/>
          <a:stretch>
            <a:fillRect/>
          </a:stretch>
        </p:blipFill>
        <p:spPr>
          <a:xfrm>
            <a:off x="-276512" y="0"/>
            <a:ext cx="18564512" cy="10287000"/>
          </a:xfrm>
          <a:prstGeom prst="rect">
            <a:avLst/>
          </a:prstGeom>
        </p:spPr>
      </p:pic>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blog.northpointechurch.ca/wp-content/uploads/2014/06/bible.jpg"/>
          <p:cNvPicPr>
            <a:picLocks noChangeAspect="1" noChangeArrowheads="1"/>
          </p:cNvPicPr>
          <p:nvPr/>
        </p:nvPicPr>
        <p:blipFill>
          <a:blip r:embed="rId2" cstate="print"/>
          <a:srcRect t="10099" b="6580"/>
          <a:stretch>
            <a:fillRect/>
          </a:stretch>
        </p:blipFill>
        <p:spPr bwMode="auto">
          <a:xfrm>
            <a:off x="13" y="0"/>
            <a:ext cx="18384654" cy="10287000"/>
          </a:xfrm>
          <a:prstGeom prst="rect">
            <a:avLst/>
          </a:prstGeom>
          <a:noFill/>
        </p:spPr>
      </p:pic>
      <p:sp>
        <p:nvSpPr>
          <p:cNvPr id="6" name="Rectangle 5"/>
          <p:cNvSpPr/>
          <p:nvPr/>
        </p:nvSpPr>
        <p:spPr>
          <a:xfrm>
            <a:off x="32812" y="3200410"/>
            <a:ext cx="7675552" cy="2601508"/>
          </a:xfrm>
          <a:prstGeom prst="rect">
            <a:avLst/>
          </a:prstGeom>
          <a:noFill/>
        </p:spPr>
        <p:txBody>
          <a:bodyPr wrap="none" lIns="137948" tIns="68974" rIns="137948" bIns="68974">
            <a:spAutoFit/>
          </a:bodyPr>
          <a:lstStyle/>
          <a:p>
            <a:pPr algn="ctr"/>
            <a:r>
              <a:rPr lang="en-US" sz="8600" spc="68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ddCityboy" pitchFamily="2" charset="0"/>
              </a:rPr>
              <a:t> </a:t>
            </a:r>
            <a:r>
              <a:rPr lang="en-US" sz="8600" spc="680"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(6)</a:t>
            </a:r>
            <a:r>
              <a:rPr lang="en-US" sz="8600"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 </a:t>
            </a:r>
            <a:r>
              <a:rPr lang="en-US" sz="7400" spc="378"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Fulfilled</a:t>
            </a:r>
          </a:p>
          <a:p>
            <a:pPr algn="ctr"/>
            <a:r>
              <a:rPr lang="en-US" sz="7400" spc="378"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 Prophecy - B</a:t>
            </a:r>
            <a:endParaRPr lang="en-US" sz="8600"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endParaRPr>
          </a:p>
        </p:txBody>
      </p:sp>
      <p:pic>
        <p:nvPicPr>
          <p:cNvPr id="8" name="Picture 7"/>
          <p:cNvPicPr/>
          <p:nvPr/>
        </p:nvPicPr>
        <p:blipFill>
          <a:blip r:embed="rId3" cstate="print"/>
          <a:srcRect l="3309" t="32558" r="3745" b="13953"/>
          <a:stretch>
            <a:fillRect/>
          </a:stretch>
        </p:blipFill>
        <p:spPr bwMode="auto">
          <a:xfrm>
            <a:off x="2" y="228600"/>
            <a:ext cx="12039600" cy="1943100"/>
          </a:xfrm>
          <a:prstGeom prst="rect">
            <a:avLst/>
          </a:prstGeom>
          <a:noFill/>
        </p:spPr>
      </p:pic>
      <p:pic>
        <p:nvPicPr>
          <p:cNvPr id="5" name="Picture 4" descr="http://www.ironcooker.com/222-792-thickbox/cast-iron-boat-anchor.jpg">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0236290">
            <a:off x="388321" y="7691293"/>
            <a:ext cx="2470286" cy="2481474"/>
          </a:xfrm>
          <a:prstGeom prst="rect">
            <a:avLst/>
          </a:prstGeom>
          <a:noFill/>
        </p:spPr>
      </p:pic>
      <p:sp>
        <p:nvSpPr>
          <p:cNvPr id="7" name="Rectangle 6"/>
          <p:cNvSpPr/>
          <p:nvPr/>
        </p:nvSpPr>
        <p:spPr>
          <a:xfrm>
            <a:off x="11787737" y="8801113"/>
            <a:ext cx="5527942" cy="1155042"/>
          </a:xfrm>
          <a:prstGeom prst="rect">
            <a:avLst/>
          </a:prstGeom>
          <a:noFill/>
        </p:spPr>
        <p:txBody>
          <a:bodyPr wrap="none" lIns="137948" tIns="68974" rIns="137948" bIns="68974">
            <a:spAutoFit/>
          </a:bodyPr>
          <a:lstStyle/>
          <a:p>
            <a:pPr algn="ctr"/>
            <a:r>
              <a:rPr lang="en-US" sz="6600" spc="680" dirty="0" smtClean="0">
                <a:ln w="18415" cmpd="sng">
                  <a:solidFill>
                    <a:srgbClr val="FFFFFF"/>
                  </a:solidFill>
                  <a:prstDash val="solid"/>
                </a:ln>
                <a:solidFill>
                  <a:srgbClr val="FFFFFF"/>
                </a:solidFill>
                <a:effectLst>
                  <a:glow rad="101600">
                    <a:schemeClr val="tx1">
                      <a:alpha val="60000"/>
                    </a:schemeClr>
                  </a:glow>
                  <a:outerShdw dist="88900" dir="2400000" algn="tl" rotWithShape="0">
                    <a:srgbClr val="000000"/>
                  </a:outerShdw>
                </a:effectLst>
                <a:latin typeface="Agency FB" pitchFamily="34" charset="0"/>
              </a:rPr>
              <a:t>World Empires </a:t>
            </a:r>
            <a:endParaRPr lang="en-US" sz="6600" spc="378" dirty="0" smtClean="0">
              <a:ln w="18415" cmpd="sng">
                <a:solidFill>
                  <a:srgbClr val="FFFFFF"/>
                </a:solidFill>
                <a:prstDash val="solid"/>
              </a:ln>
              <a:solidFill>
                <a:srgbClr val="FFFFFF"/>
              </a:solidFill>
              <a:effectLst>
                <a:glow rad="101600">
                  <a:schemeClr val="tx1">
                    <a:alpha val="60000"/>
                  </a:schemeClr>
                </a:glow>
                <a:outerShdw dist="88900" dir="2400000" algn="tl" rotWithShape="0">
                  <a:srgbClr val="000000"/>
                </a:outerShdw>
              </a:effectLst>
              <a:latin typeface="Agency FB" pitchFamily="34" charset="0"/>
            </a:endParaRPr>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2" name="Picture 8" descr="http://image.desk7.net/Landscape%20Wallpapers/11378_1280x800.jpg"/>
          <p:cNvPicPr>
            <a:picLocks noChangeAspect="1" noChangeArrowheads="1"/>
          </p:cNvPicPr>
          <p:nvPr/>
        </p:nvPicPr>
        <p:blipFill>
          <a:blip r:embed="rId2" cstate="print"/>
          <a:srcRect l="4948" r="7629"/>
          <a:stretch>
            <a:fillRect/>
          </a:stretch>
        </p:blipFill>
        <p:spPr bwMode="auto">
          <a:xfrm>
            <a:off x="8" y="0"/>
            <a:ext cx="18340308" cy="10287000"/>
          </a:xfrm>
          <a:prstGeom prst="rect">
            <a:avLst/>
          </a:prstGeom>
          <a:noFill/>
        </p:spPr>
      </p:pic>
      <p:sp>
        <p:nvSpPr>
          <p:cNvPr id="2" name="Rectangle 1"/>
          <p:cNvSpPr/>
          <p:nvPr/>
        </p:nvSpPr>
        <p:spPr>
          <a:xfrm>
            <a:off x="3820102" y="228609"/>
            <a:ext cx="10814132" cy="1493594"/>
          </a:xfrm>
          <a:prstGeom prst="rect">
            <a:avLst/>
          </a:prstGeom>
          <a:noFill/>
        </p:spPr>
        <p:txBody>
          <a:bodyPr wrap="none" lIns="137948" tIns="68974" rIns="137948" bIns="68974">
            <a:spAutoFit/>
          </a:bodyPr>
          <a:lstStyle/>
          <a:p>
            <a:pPr algn="ctr"/>
            <a:r>
              <a:rPr lang="en-US" sz="8800" i="1" u="sng"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Bible – God’s Word</a:t>
            </a:r>
          </a:p>
        </p:txBody>
      </p:sp>
      <p:sp>
        <p:nvSpPr>
          <p:cNvPr id="5" name="Rectangle 4"/>
          <p:cNvSpPr/>
          <p:nvPr/>
        </p:nvSpPr>
        <p:spPr>
          <a:xfrm>
            <a:off x="1520146" y="1794969"/>
            <a:ext cx="12308230" cy="6725714"/>
          </a:xfrm>
          <a:prstGeom prst="rect">
            <a:avLst/>
          </a:prstGeom>
          <a:noFill/>
        </p:spPr>
        <p:txBody>
          <a:bodyPr wrap="none" lIns="137948" tIns="68974" rIns="137948" bIns="68974">
            <a:spAutoFit/>
            <a:scene3d>
              <a:camera prst="orthographicFront"/>
              <a:lightRig rig="glow" dir="tl">
                <a:rot lat="0" lon="0" rev="5400000"/>
              </a:lightRig>
            </a:scene3d>
            <a:sp3d contourW="12700">
              <a:contourClr>
                <a:schemeClr val="accent6">
                  <a:shade val="73000"/>
                </a:schemeClr>
              </a:contourClr>
            </a:sp3d>
          </a:bodyPr>
          <a:lstStyle/>
          <a:p>
            <a:pPr marL="1379584" indent="-1379584" algn="ctr"/>
            <a:endParaRPr lang="en-US" sz="5400" b="1" dirty="0" smtClean="0">
              <a:ln w="11430"/>
              <a:solidFill>
                <a:srgbClr val="57932F"/>
              </a:solidFill>
              <a:effectLst>
                <a:outerShdw dist="114300" dir="2400000" algn="tl" rotWithShape="0">
                  <a:schemeClr val="tx1"/>
                </a:outerShdw>
              </a:effectLst>
            </a:endParaRPr>
          </a:p>
          <a:p>
            <a:pPr marL="1379584" indent="-1379584" algn="ctr"/>
            <a:r>
              <a:rPr lang="en-US" sz="6600" b="1" dirty="0" smtClean="0">
                <a:ln w="11430"/>
                <a:solidFill>
                  <a:srgbClr val="FFFF00"/>
                </a:solidFill>
                <a:effectLst>
                  <a:glow rad="101600">
                    <a:schemeClr val="tx1">
                      <a:alpha val="60000"/>
                    </a:schemeClr>
                  </a:glow>
                  <a:outerShdw dist="114300" dir="2400000" algn="tl" rotWithShape="0">
                    <a:schemeClr val="tx1"/>
                  </a:outerShdw>
                </a:effectLst>
              </a:rPr>
              <a:t>  </a:t>
            </a:r>
            <a:r>
              <a:rPr lang="en-US" sz="8000" b="1" dirty="0" smtClean="0">
                <a:ln w="11430"/>
                <a:solidFill>
                  <a:srgbClr val="FFFF00"/>
                </a:solidFill>
                <a:effectLst>
                  <a:glow rad="101600">
                    <a:schemeClr val="tx1">
                      <a:alpha val="60000"/>
                    </a:schemeClr>
                  </a:glow>
                  <a:outerShdw dist="114300" dir="2400000" algn="tl" rotWithShape="0">
                    <a:schemeClr val="tx1"/>
                  </a:outerShdw>
                </a:effectLst>
              </a:rPr>
              <a:t>Fulfilled Prophecy – </a:t>
            </a:r>
          </a:p>
          <a:p>
            <a:pPr marL="1379584" indent="-1379584" algn="ctr"/>
            <a:r>
              <a:rPr lang="en-US" sz="8000" b="1" dirty="0" smtClean="0">
                <a:ln w="11430"/>
                <a:solidFill>
                  <a:srgbClr val="FFFF00"/>
                </a:solidFill>
                <a:effectLst>
                  <a:glow rad="101600">
                    <a:schemeClr val="tx1">
                      <a:alpha val="60000"/>
                    </a:schemeClr>
                  </a:glow>
                  <a:outerShdw dist="114300" dir="2400000" algn="tl" rotWithShape="0">
                    <a:schemeClr val="tx1"/>
                  </a:outerShdw>
                </a:effectLst>
              </a:rPr>
              <a:t>World Empires</a:t>
            </a:r>
          </a:p>
          <a:p>
            <a:pPr marL="1379584" indent="-1379584" algn="ctr"/>
            <a:r>
              <a:rPr lang="en-US" sz="8000" b="1" dirty="0" smtClean="0">
                <a:ln w="11430"/>
                <a:solidFill>
                  <a:srgbClr val="FFFF00"/>
                </a:solidFill>
                <a:effectLst>
                  <a:glow rad="101600">
                    <a:schemeClr val="tx1">
                      <a:alpha val="60000"/>
                    </a:schemeClr>
                  </a:glow>
                  <a:outerShdw dist="114300" dir="2400000" algn="tl" rotWithShape="0">
                    <a:schemeClr val="tx1"/>
                  </a:outerShdw>
                </a:effectLst>
              </a:rPr>
              <a:t>(Babylonian, Medo-Persian, </a:t>
            </a:r>
          </a:p>
          <a:p>
            <a:pPr marL="1379584" indent="-1379584" algn="ctr"/>
            <a:r>
              <a:rPr lang="en-US" sz="8000" b="1" dirty="0" smtClean="0">
                <a:ln w="11430"/>
                <a:solidFill>
                  <a:srgbClr val="FFFF00"/>
                </a:solidFill>
                <a:effectLst>
                  <a:glow rad="101600">
                    <a:schemeClr val="tx1">
                      <a:alpha val="60000"/>
                    </a:schemeClr>
                  </a:glow>
                  <a:outerShdw dist="114300" dir="2400000" algn="tl" rotWithShape="0">
                    <a:schemeClr val="tx1"/>
                  </a:outerShdw>
                </a:effectLst>
              </a:rPr>
              <a:t>Greek, Roman)</a:t>
            </a:r>
          </a:p>
          <a:p>
            <a:pPr marL="1379584" indent="-1379584" algn="ctr"/>
            <a:r>
              <a:rPr lang="en-US" sz="5400" b="1" dirty="0" smtClean="0">
                <a:ln w="11430"/>
                <a:solidFill>
                  <a:srgbClr val="57932F"/>
                </a:solidFill>
                <a:effectLst>
                  <a:outerShdw dist="114300" dir="2400000" algn="tl" rotWithShape="0">
                    <a:schemeClr val="tx1"/>
                  </a:outerShdw>
                </a:effectLst>
              </a:rPr>
              <a:t> </a:t>
            </a:r>
          </a:p>
        </p:txBody>
      </p:sp>
      <p:pic>
        <p:nvPicPr>
          <p:cNvPr id="36868" name="Picture 4" descr="http://www.friendsofgod.org/assets/Daniels_Statue.gif"/>
          <p:cNvPicPr>
            <a:picLocks noChangeAspect="1" noChangeArrowheads="1"/>
          </p:cNvPicPr>
          <p:nvPr/>
        </p:nvPicPr>
        <p:blipFill>
          <a:blip r:embed="rId3" cstate="print"/>
          <a:srcRect b="5618"/>
          <a:stretch>
            <a:fillRect/>
          </a:stretch>
        </p:blipFill>
        <p:spPr bwMode="auto">
          <a:xfrm>
            <a:off x="13597728" y="1221071"/>
            <a:ext cx="4267200" cy="9106890"/>
          </a:xfrm>
          <a:prstGeom prst="rect">
            <a:avLst/>
          </a:prstGeom>
          <a:noFill/>
          <a:effectLst>
            <a:softEdge rad="63500"/>
          </a:effectLst>
        </p:spPr>
      </p:pic>
      <p:sp>
        <p:nvSpPr>
          <p:cNvPr id="6" name="Rectangle 5"/>
          <p:cNvSpPr/>
          <p:nvPr/>
        </p:nvSpPr>
        <p:spPr>
          <a:xfrm>
            <a:off x="2281147" y="8229625"/>
            <a:ext cx="5393934" cy="1155042"/>
          </a:xfrm>
          <a:prstGeom prst="rect">
            <a:avLst/>
          </a:prstGeom>
          <a:noFill/>
        </p:spPr>
        <p:txBody>
          <a:bodyPr wrap="none" lIns="137948" tIns="68974" rIns="137948" bIns="68974">
            <a:spAutoFit/>
            <a:scene3d>
              <a:camera prst="orthographicFront"/>
              <a:lightRig rig="glow" dir="tl">
                <a:rot lat="0" lon="0" rev="5400000"/>
              </a:lightRig>
            </a:scene3d>
            <a:sp3d extrusionH="57150" contourW="12700">
              <a:bevelT w="25400" h="25400" prst="angle"/>
              <a:contourClr>
                <a:schemeClr val="accent6">
                  <a:shade val="73000"/>
                </a:schemeClr>
              </a:contourClr>
            </a:sp3d>
          </a:bodyPr>
          <a:lstStyle/>
          <a:p>
            <a:pPr algn="ctr"/>
            <a:r>
              <a:rPr lang="en-US" sz="6600" b="1" dirty="0" smtClean="0">
                <a:ln w="11430">
                  <a:solidFill>
                    <a:srgbClr val="FFFF00"/>
                  </a:solidFill>
                </a:ln>
                <a:solidFill>
                  <a:srgbClr val="FFFF00"/>
                </a:solidFill>
                <a:effectLst>
                  <a:glow rad="101600">
                    <a:schemeClr val="tx1">
                      <a:alpha val="60000"/>
                    </a:schemeClr>
                  </a:glow>
                  <a:outerShdw dist="114300" dir="2400000" algn="tl" rotWithShape="0">
                    <a:schemeClr val="tx1"/>
                  </a:outerShdw>
                </a:effectLst>
              </a:rPr>
              <a:t>Daniel 2, 7 &amp; 8</a:t>
            </a:r>
            <a:endParaRPr lang="en-US" sz="6600" b="1" dirty="0">
              <a:ln w="11430">
                <a:solidFill>
                  <a:srgbClr val="FFFF00"/>
                </a:solidFill>
              </a:ln>
              <a:solidFill>
                <a:srgbClr val="FFFF00"/>
              </a:solidFill>
              <a:effectLst>
                <a:glow rad="101600">
                  <a:schemeClr val="tx1">
                    <a:alpha val="60000"/>
                  </a:schemeClr>
                </a:glow>
                <a:outerShdw dist="114300" dir="2400000" algn="tl" rotWithShape="0">
                  <a:schemeClr val="tx1"/>
                </a:outerShdw>
              </a:effectLst>
            </a:endParaRPr>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92" name="Picture 8" descr="http://wp.production.patheos.com/blogs/leavingfundamentalism/files/2016/06/nebuchadnezzar-dream-1024x576.jpg"/>
          <p:cNvPicPr>
            <a:picLocks noChangeAspect="1" noChangeArrowheads="1"/>
          </p:cNvPicPr>
          <p:nvPr/>
        </p:nvPicPr>
        <p:blipFill>
          <a:blip r:embed="rId2" cstate="print"/>
          <a:srcRect l="25781" r="22657" b="10515"/>
          <a:stretch>
            <a:fillRect/>
          </a:stretch>
        </p:blipFill>
        <p:spPr bwMode="auto">
          <a:xfrm>
            <a:off x="-609600" y="-1"/>
            <a:ext cx="13716000" cy="10287002"/>
          </a:xfrm>
          <a:prstGeom prst="rect">
            <a:avLst/>
          </a:prstGeom>
          <a:noFill/>
        </p:spPr>
      </p:pic>
      <p:sp>
        <p:nvSpPr>
          <p:cNvPr id="4" name="Rectangle 3"/>
          <p:cNvSpPr/>
          <p:nvPr/>
        </p:nvSpPr>
        <p:spPr>
          <a:xfrm>
            <a:off x="13106400" y="29"/>
            <a:ext cx="5181600" cy="18114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5" name="Rectangle 4"/>
          <p:cNvSpPr/>
          <p:nvPr/>
        </p:nvSpPr>
        <p:spPr>
          <a:xfrm>
            <a:off x="13106400" y="2092131"/>
            <a:ext cx="5181600" cy="167977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6" name="Rectangle 5"/>
          <p:cNvSpPr/>
          <p:nvPr/>
        </p:nvSpPr>
        <p:spPr>
          <a:xfrm>
            <a:off x="13106400" y="4114802"/>
            <a:ext cx="5181600" cy="1714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7" name="Rectangle 6"/>
          <p:cNvSpPr/>
          <p:nvPr/>
        </p:nvSpPr>
        <p:spPr>
          <a:xfrm>
            <a:off x="13106400" y="6303864"/>
            <a:ext cx="5181600" cy="1714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8" name="Rectangle 7"/>
          <p:cNvSpPr/>
          <p:nvPr/>
        </p:nvSpPr>
        <p:spPr>
          <a:xfrm>
            <a:off x="13106400" y="8458209"/>
            <a:ext cx="5181600" cy="18288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9" name="Rectangle 8"/>
          <p:cNvSpPr/>
          <p:nvPr/>
        </p:nvSpPr>
        <p:spPr>
          <a:xfrm>
            <a:off x="14504176" y="14"/>
            <a:ext cx="2309756" cy="601044"/>
          </a:xfrm>
          <a:prstGeom prst="rect">
            <a:avLst/>
          </a:prstGeom>
          <a:noFill/>
        </p:spPr>
        <p:txBody>
          <a:bodyPr wrap="none" lIns="137948" tIns="68974" rIns="137948" bIns="68974">
            <a:spAutoFit/>
          </a:bodyPr>
          <a:lstStyle/>
          <a:p>
            <a:pPr algn="ctr"/>
            <a:r>
              <a:rPr lang="en-US" i="1" dirty="0" smtClean="0">
                <a:ln w="18415" cmpd="sng">
                  <a:solidFill>
                    <a:srgbClr val="FFFFFF"/>
                  </a:solidFill>
                  <a:prstDash val="solid"/>
                </a:ln>
                <a:solidFill>
                  <a:srgbClr val="FFFFFF"/>
                </a:solidFill>
                <a:effectLst>
                  <a:outerShdw blurRad="38100" dist="38100" dir="2700000" algn="tl">
                    <a:srgbClr val="000000">
                      <a:alpha val="43137"/>
                    </a:srgbClr>
                  </a:outerShdw>
                </a:effectLst>
              </a:rPr>
              <a:t>Head of Gold</a:t>
            </a:r>
            <a:endParaRPr lang="en-US" i="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10" name="Rectangle 9"/>
          <p:cNvSpPr/>
          <p:nvPr/>
        </p:nvSpPr>
        <p:spPr>
          <a:xfrm>
            <a:off x="14341520" y="2057414"/>
            <a:ext cx="2600412" cy="601044"/>
          </a:xfrm>
          <a:prstGeom prst="rect">
            <a:avLst/>
          </a:prstGeom>
          <a:noFill/>
        </p:spPr>
        <p:txBody>
          <a:bodyPr wrap="none" lIns="137948" tIns="68974" rIns="137948" bIns="68974">
            <a:spAutoFit/>
          </a:bodyPr>
          <a:lstStyle/>
          <a:p>
            <a:pPr algn="ctr"/>
            <a:r>
              <a:rPr lang="en-US" i="1" dirty="0" smtClean="0">
                <a:ln w="18415" cmpd="sng">
                  <a:solidFill>
                    <a:srgbClr val="FFFFFF"/>
                  </a:solidFill>
                  <a:prstDash val="solid"/>
                </a:ln>
                <a:solidFill>
                  <a:srgbClr val="FFFFFF"/>
                </a:solidFill>
                <a:effectLst>
                  <a:outerShdw blurRad="38100" dist="38100" dir="2700000" algn="tl">
                    <a:srgbClr val="000000">
                      <a:alpha val="43137"/>
                    </a:srgbClr>
                  </a:outerShdw>
                </a:effectLst>
              </a:rPr>
              <a:t>Breast of Silver</a:t>
            </a:r>
            <a:endParaRPr lang="en-US" i="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11" name="Rectangle 10"/>
          <p:cNvSpPr/>
          <p:nvPr/>
        </p:nvSpPr>
        <p:spPr>
          <a:xfrm>
            <a:off x="14514260" y="4114814"/>
            <a:ext cx="2396316" cy="601044"/>
          </a:xfrm>
          <a:prstGeom prst="rect">
            <a:avLst/>
          </a:prstGeom>
          <a:noFill/>
        </p:spPr>
        <p:txBody>
          <a:bodyPr wrap="none" lIns="137948" tIns="68974" rIns="137948" bIns="68974">
            <a:spAutoFit/>
          </a:bodyPr>
          <a:lstStyle/>
          <a:p>
            <a:pPr algn="ctr"/>
            <a:r>
              <a:rPr lang="en-US" i="1" dirty="0" smtClean="0">
                <a:ln w="18415" cmpd="sng">
                  <a:solidFill>
                    <a:srgbClr val="FFFFFF"/>
                  </a:solidFill>
                  <a:prstDash val="solid"/>
                </a:ln>
                <a:solidFill>
                  <a:srgbClr val="FFFFFF"/>
                </a:solidFill>
                <a:effectLst>
                  <a:outerShdw blurRad="38100" dist="38100" dir="2700000" algn="tl">
                    <a:srgbClr val="000000">
                      <a:alpha val="43137"/>
                    </a:srgbClr>
                  </a:outerShdw>
                </a:effectLst>
              </a:rPr>
              <a:t>Loins of Brass</a:t>
            </a:r>
            <a:endParaRPr lang="en-US" i="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12" name="Rectangle 11"/>
          <p:cNvSpPr/>
          <p:nvPr/>
        </p:nvSpPr>
        <p:spPr>
          <a:xfrm>
            <a:off x="14643236" y="6251790"/>
            <a:ext cx="2080524" cy="601044"/>
          </a:xfrm>
          <a:prstGeom prst="rect">
            <a:avLst/>
          </a:prstGeom>
          <a:noFill/>
        </p:spPr>
        <p:txBody>
          <a:bodyPr wrap="none" lIns="137948" tIns="68974" rIns="137948" bIns="68974">
            <a:spAutoFit/>
          </a:bodyPr>
          <a:lstStyle/>
          <a:p>
            <a:pPr algn="ctr"/>
            <a:r>
              <a:rPr lang="en-US" i="1" dirty="0" smtClean="0">
                <a:ln w="18415" cmpd="sng">
                  <a:solidFill>
                    <a:srgbClr val="FFFFFF"/>
                  </a:solidFill>
                  <a:prstDash val="solid"/>
                </a:ln>
                <a:solidFill>
                  <a:srgbClr val="FFFFFF"/>
                </a:solidFill>
                <a:effectLst>
                  <a:outerShdw blurRad="38100" dist="38100" dir="2700000" algn="tl">
                    <a:srgbClr val="000000">
                      <a:alpha val="43137"/>
                    </a:srgbClr>
                  </a:outerShdw>
                </a:effectLst>
              </a:rPr>
              <a:t>Legs of Iron</a:t>
            </a:r>
            <a:endParaRPr lang="en-US" i="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13" name="Rectangle 12"/>
          <p:cNvSpPr/>
          <p:nvPr/>
        </p:nvSpPr>
        <p:spPr>
          <a:xfrm>
            <a:off x="13987128" y="342908"/>
            <a:ext cx="3543296" cy="878040"/>
          </a:xfrm>
          <a:prstGeom prst="rect">
            <a:avLst/>
          </a:prstGeom>
          <a:noFill/>
        </p:spPr>
        <p:txBody>
          <a:bodyPr wrap="none" lIns="137948" tIns="68974" rIns="137948" bIns="68974">
            <a:spAutoFit/>
          </a:bodyPr>
          <a:lstStyle/>
          <a:p>
            <a:pPr algn="ctr"/>
            <a:r>
              <a:rPr lang="en-US" sz="4800" spc="378" dirty="0" smtClean="0">
                <a:ln w="18415" cmpd="sng">
                  <a:solidFill>
                    <a:srgbClr val="FFFF00"/>
                  </a:solidFill>
                  <a:prstDash val="solid"/>
                </a:ln>
                <a:solidFill>
                  <a:srgbClr val="FFFF00"/>
                </a:solidFill>
                <a:effectLst>
                  <a:outerShdw blurRad="38100" dist="38100" dir="2700000" algn="tl">
                    <a:srgbClr val="000000">
                      <a:alpha val="43137"/>
                    </a:srgbClr>
                  </a:outerShdw>
                </a:effectLst>
              </a:rPr>
              <a:t>Babylonian</a:t>
            </a:r>
            <a:endParaRPr lang="en-US" sz="4800" spc="378" dirty="0">
              <a:ln w="18415" cmpd="sng">
                <a:solidFill>
                  <a:srgbClr val="FFFF00"/>
                </a:solidFill>
                <a:prstDash val="solid"/>
              </a:ln>
              <a:solidFill>
                <a:srgbClr val="FFFF00"/>
              </a:solidFill>
              <a:effectLst>
                <a:outerShdw blurRad="38100" dist="38100" dir="2700000" algn="tl">
                  <a:srgbClr val="000000">
                    <a:alpha val="43137"/>
                  </a:srgbClr>
                </a:outerShdw>
              </a:effectLst>
            </a:endParaRPr>
          </a:p>
        </p:txBody>
      </p:sp>
      <p:sp>
        <p:nvSpPr>
          <p:cNvPr id="14" name="Rectangle 13"/>
          <p:cNvSpPr/>
          <p:nvPr/>
        </p:nvSpPr>
        <p:spPr>
          <a:xfrm>
            <a:off x="13638084" y="2435024"/>
            <a:ext cx="3974312" cy="878040"/>
          </a:xfrm>
          <a:prstGeom prst="rect">
            <a:avLst/>
          </a:prstGeom>
          <a:noFill/>
        </p:spPr>
        <p:txBody>
          <a:bodyPr wrap="none" lIns="137948" tIns="68974" rIns="137948" bIns="68974">
            <a:spAutoFit/>
          </a:bodyPr>
          <a:lstStyle/>
          <a:p>
            <a:pPr algn="ctr"/>
            <a:r>
              <a:rPr lang="en-US" sz="4800" spc="378" dirty="0" smtClean="0">
                <a:ln w="18415" cmpd="sng">
                  <a:solidFill>
                    <a:srgbClr val="FFFF00"/>
                  </a:solidFill>
                  <a:prstDash val="solid"/>
                </a:ln>
                <a:solidFill>
                  <a:srgbClr val="FFFF00"/>
                </a:solidFill>
                <a:effectLst>
                  <a:outerShdw blurRad="38100" dist="38100" dir="2700000" algn="tl">
                    <a:srgbClr val="000000">
                      <a:alpha val="43137"/>
                    </a:srgbClr>
                  </a:outerShdw>
                </a:effectLst>
              </a:rPr>
              <a:t>Medo-Persia</a:t>
            </a:r>
            <a:endParaRPr lang="en-US" sz="4800" spc="378" dirty="0">
              <a:ln w="18415" cmpd="sng">
                <a:solidFill>
                  <a:srgbClr val="FFFF00"/>
                </a:solidFill>
                <a:prstDash val="solid"/>
              </a:ln>
              <a:solidFill>
                <a:srgbClr val="FFFF00"/>
              </a:solidFill>
              <a:effectLst>
                <a:outerShdw blurRad="38100" dist="38100" dir="2700000" algn="tl">
                  <a:srgbClr val="000000">
                    <a:alpha val="43137"/>
                  </a:srgbClr>
                </a:outerShdw>
              </a:effectLst>
            </a:endParaRPr>
          </a:p>
        </p:txBody>
      </p:sp>
      <p:sp>
        <p:nvSpPr>
          <p:cNvPr id="15" name="Rectangle 14"/>
          <p:cNvSpPr/>
          <p:nvPr/>
        </p:nvSpPr>
        <p:spPr>
          <a:xfrm>
            <a:off x="14706339" y="4492440"/>
            <a:ext cx="2008582" cy="878040"/>
          </a:xfrm>
          <a:prstGeom prst="rect">
            <a:avLst/>
          </a:prstGeom>
          <a:noFill/>
        </p:spPr>
        <p:txBody>
          <a:bodyPr wrap="none" lIns="137948" tIns="68974" rIns="137948" bIns="68974">
            <a:spAutoFit/>
          </a:bodyPr>
          <a:lstStyle/>
          <a:p>
            <a:pPr algn="ctr"/>
            <a:r>
              <a:rPr lang="en-US" sz="4800" spc="378" dirty="0" smtClean="0">
                <a:ln w="18415" cmpd="sng">
                  <a:solidFill>
                    <a:srgbClr val="FFFF00"/>
                  </a:solidFill>
                  <a:prstDash val="solid"/>
                </a:ln>
                <a:solidFill>
                  <a:srgbClr val="FFFF00"/>
                </a:solidFill>
                <a:effectLst>
                  <a:outerShdw blurRad="38100" dist="38100" dir="2700000" algn="tl">
                    <a:srgbClr val="000000">
                      <a:alpha val="43137"/>
                    </a:srgbClr>
                  </a:outerShdw>
                </a:effectLst>
              </a:rPr>
              <a:t>Greek</a:t>
            </a:r>
            <a:endParaRPr lang="en-US" sz="4800" spc="378" dirty="0">
              <a:ln w="18415" cmpd="sng">
                <a:solidFill>
                  <a:srgbClr val="FFFF00"/>
                </a:solidFill>
                <a:prstDash val="solid"/>
              </a:ln>
              <a:solidFill>
                <a:srgbClr val="FFFF00"/>
              </a:solidFill>
              <a:effectLst>
                <a:outerShdw blurRad="38100" dist="38100" dir="2700000" algn="tl">
                  <a:srgbClr val="000000">
                    <a:alpha val="43137"/>
                  </a:srgbClr>
                </a:outerShdw>
              </a:effectLst>
            </a:endParaRPr>
          </a:p>
        </p:txBody>
      </p:sp>
      <p:sp>
        <p:nvSpPr>
          <p:cNvPr id="16" name="Rectangle 15"/>
          <p:cNvSpPr/>
          <p:nvPr/>
        </p:nvSpPr>
        <p:spPr>
          <a:xfrm>
            <a:off x="14601082" y="6646778"/>
            <a:ext cx="2279808" cy="878040"/>
          </a:xfrm>
          <a:prstGeom prst="rect">
            <a:avLst/>
          </a:prstGeom>
          <a:noFill/>
        </p:spPr>
        <p:txBody>
          <a:bodyPr wrap="none" lIns="137948" tIns="68974" rIns="137948" bIns="68974">
            <a:spAutoFit/>
          </a:bodyPr>
          <a:lstStyle/>
          <a:p>
            <a:pPr algn="ctr"/>
            <a:r>
              <a:rPr lang="en-US" sz="4800" spc="378" dirty="0" smtClean="0">
                <a:ln w="18415" cmpd="sng">
                  <a:solidFill>
                    <a:srgbClr val="FFFF00"/>
                  </a:solidFill>
                  <a:prstDash val="solid"/>
                </a:ln>
                <a:solidFill>
                  <a:srgbClr val="FFFF00"/>
                </a:solidFill>
                <a:effectLst>
                  <a:outerShdw blurRad="38100" dist="38100" dir="2700000" algn="tl">
                    <a:srgbClr val="000000">
                      <a:alpha val="43137"/>
                    </a:srgbClr>
                  </a:outerShdw>
                </a:effectLst>
              </a:rPr>
              <a:t>Roman</a:t>
            </a:r>
            <a:endParaRPr lang="en-US" sz="4800" spc="378" dirty="0">
              <a:ln w="18415" cmpd="sng">
                <a:solidFill>
                  <a:srgbClr val="FFFF00"/>
                </a:solidFill>
                <a:prstDash val="solid"/>
              </a:ln>
              <a:solidFill>
                <a:srgbClr val="FFFF00"/>
              </a:solidFill>
              <a:effectLst>
                <a:outerShdw blurRad="38100" dist="38100" dir="2700000" algn="tl">
                  <a:srgbClr val="000000">
                    <a:alpha val="43137"/>
                  </a:srgbClr>
                </a:outerShdw>
              </a:effectLst>
            </a:endParaRPr>
          </a:p>
        </p:txBody>
      </p:sp>
      <p:sp>
        <p:nvSpPr>
          <p:cNvPr id="17" name="Rectangle 16"/>
          <p:cNvSpPr/>
          <p:nvPr/>
        </p:nvSpPr>
        <p:spPr>
          <a:xfrm>
            <a:off x="14365945" y="1028706"/>
            <a:ext cx="2736858" cy="601044"/>
          </a:xfrm>
          <a:prstGeom prst="rect">
            <a:avLst/>
          </a:prstGeom>
          <a:noFill/>
        </p:spPr>
        <p:txBody>
          <a:bodyPr wrap="none" lIns="137948" tIns="68974" rIns="137948" bIns="68974">
            <a:spAutoFit/>
          </a:bodyPr>
          <a:lstStyle/>
          <a:p>
            <a:pPr algn="ctr"/>
            <a:r>
              <a:rPr lang="en-US" i="1" dirty="0" smtClean="0">
                <a:ln w="18415" cmpd="sng">
                  <a:solidFill>
                    <a:srgbClr val="FFFFFF"/>
                  </a:solidFill>
                  <a:prstDash val="solid"/>
                </a:ln>
                <a:solidFill>
                  <a:srgbClr val="FFFFFF"/>
                </a:solidFill>
                <a:effectLst>
                  <a:outerShdw blurRad="38100" dist="38100" dir="2700000" algn="tl">
                    <a:srgbClr val="000000">
                      <a:alpha val="43137"/>
                    </a:srgbClr>
                  </a:outerShdw>
                </a:effectLst>
              </a:rPr>
              <a:t>(B.C. 603 – 539)</a:t>
            </a:r>
            <a:endParaRPr lang="en-US" i="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18" name="Rectangle 17"/>
          <p:cNvSpPr/>
          <p:nvPr/>
        </p:nvSpPr>
        <p:spPr>
          <a:xfrm>
            <a:off x="14334166" y="3171750"/>
            <a:ext cx="2661516" cy="601044"/>
          </a:xfrm>
          <a:prstGeom prst="rect">
            <a:avLst/>
          </a:prstGeom>
          <a:noFill/>
        </p:spPr>
        <p:txBody>
          <a:bodyPr wrap="none" lIns="137948" tIns="68974" rIns="137948" bIns="68974">
            <a:spAutoFit/>
          </a:bodyPr>
          <a:lstStyle/>
          <a:p>
            <a:pPr algn="ctr"/>
            <a:r>
              <a:rPr lang="en-US" i="1" dirty="0" smtClean="0">
                <a:ln w="18415" cmpd="sng">
                  <a:solidFill>
                    <a:srgbClr val="FFFFFF"/>
                  </a:solidFill>
                  <a:prstDash val="solid"/>
                </a:ln>
                <a:solidFill>
                  <a:srgbClr val="FFFFFF"/>
                </a:solidFill>
                <a:effectLst>
                  <a:outerShdw blurRad="38100" dist="38100" dir="2700000" algn="tl">
                    <a:srgbClr val="000000">
                      <a:alpha val="43137"/>
                    </a:srgbClr>
                  </a:outerShdw>
                </a:effectLst>
              </a:rPr>
              <a:t>(B.C. 539 - 331)</a:t>
            </a:r>
            <a:endParaRPr lang="en-US" i="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19" name="Rectangle 18"/>
          <p:cNvSpPr/>
          <p:nvPr/>
        </p:nvSpPr>
        <p:spPr>
          <a:xfrm>
            <a:off x="14413728" y="5202836"/>
            <a:ext cx="2661516" cy="601044"/>
          </a:xfrm>
          <a:prstGeom prst="rect">
            <a:avLst/>
          </a:prstGeom>
          <a:noFill/>
        </p:spPr>
        <p:txBody>
          <a:bodyPr wrap="none" lIns="137948" tIns="68974" rIns="137948" bIns="68974">
            <a:spAutoFit/>
          </a:bodyPr>
          <a:lstStyle/>
          <a:p>
            <a:pPr algn="ctr"/>
            <a:r>
              <a:rPr lang="en-US" i="1" dirty="0" smtClean="0">
                <a:ln w="18415" cmpd="sng">
                  <a:solidFill>
                    <a:srgbClr val="FFFFFF"/>
                  </a:solidFill>
                  <a:prstDash val="solid"/>
                </a:ln>
                <a:solidFill>
                  <a:srgbClr val="FFFFFF"/>
                </a:solidFill>
                <a:effectLst>
                  <a:outerShdw blurRad="38100" dist="38100" dir="2700000" algn="tl">
                    <a:srgbClr val="000000">
                      <a:alpha val="43137"/>
                    </a:srgbClr>
                  </a:outerShdw>
                </a:effectLst>
              </a:rPr>
              <a:t>(B.C. 331 - 168)</a:t>
            </a:r>
            <a:endParaRPr lang="en-US" i="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20" name="Rectangle 19"/>
          <p:cNvSpPr/>
          <p:nvPr/>
        </p:nvSpPr>
        <p:spPr>
          <a:xfrm>
            <a:off x="14032250" y="7367300"/>
            <a:ext cx="3470776" cy="601044"/>
          </a:xfrm>
          <a:prstGeom prst="rect">
            <a:avLst/>
          </a:prstGeom>
          <a:noFill/>
        </p:spPr>
        <p:txBody>
          <a:bodyPr wrap="none" lIns="137948" tIns="68974" rIns="137948" bIns="68974">
            <a:spAutoFit/>
          </a:bodyPr>
          <a:lstStyle/>
          <a:p>
            <a:pPr algn="ctr"/>
            <a:r>
              <a:rPr lang="en-US" i="1" dirty="0" smtClean="0">
                <a:ln w="18415" cmpd="sng">
                  <a:solidFill>
                    <a:srgbClr val="FFFFFF"/>
                  </a:solidFill>
                  <a:prstDash val="solid"/>
                </a:ln>
                <a:solidFill>
                  <a:srgbClr val="FFFFFF"/>
                </a:solidFill>
                <a:effectLst>
                  <a:outerShdw blurRad="38100" dist="38100" dir="2700000" algn="tl">
                    <a:srgbClr val="000000">
                      <a:alpha val="43137"/>
                    </a:srgbClr>
                  </a:outerShdw>
                </a:effectLst>
              </a:rPr>
              <a:t>(B.C. 168 – A.D. 476)</a:t>
            </a:r>
            <a:endParaRPr lang="en-US" i="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21" name="Rectangle 20"/>
          <p:cNvSpPr/>
          <p:nvPr/>
        </p:nvSpPr>
        <p:spPr>
          <a:xfrm>
            <a:off x="12907711" y="9144002"/>
            <a:ext cx="1981202" cy="685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22" name="Rectangle 21"/>
          <p:cNvSpPr/>
          <p:nvPr/>
        </p:nvSpPr>
        <p:spPr>
          <a:xfrm>
            <a:off x="14027562" y="8458214"/>
            <a:ext cx="3181532" cy="600128"/>
          </a:xfrm>
          <a:prstGeom prst="rect">
            <a:avLst/>
          </a:prstGeom>
          <a:noFill/>
        </p:spPr>
        <p:txBody>
          <a:bodyPr wrap="none" lIns="137948" tIns="68974" rIns="137948" bIns="68974">
            <a:spAutoFit/>
          </a:bodyPr>
          <a:lstStyle/>
          <a:p>
            <a:pPr algn="ctr"/>
            <a:r>
              <a:rPr lang="en-US" i="1" dirty="0" smtClean="0">
                <a:ln w="18415" cmpd="sng">
                  <a:solidFill>
                    <a:srgbClr val="FFFFFF"/>
                  </a:solidFill>
                  <a:prstDash val="solid"/>
                </a:ln>
                <a:solidFill>
                  <a:srgbClr val="FFFFFF"/>
                </a:solidFill>
                <a:effectLst>
                  <a:outerShdw blurRad="38100" dist="38100" dir="2700000" algn="tl">
                    <a:srgbClr val="000000">
                      <a:alpha val="43137"/>
                    </a:srgbClr>
                  </a:outerShdw>
                </a:effectLst>
              </a:rPr>
              <a:t>Feet of Iron &amp; Clay</a:t>
            </a:r>
            <a:endParaRPr lang="en-US" i="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24" name="Isosceles Triangle 23"/>
          <p:cNvSpPr/>
          <p:nvPr/>
        </p:nvSpPr>
        <p:spPr>
          <a:xfrm rot="16200000">
            <a:off x="11677650" y="514350"/>
            <a:ext cx="1943100" cy="914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25" name="Isosceles Triangle 24"/>
          <p:cNvSpPr/>
          <p:nvPr/>
        </p:nvSpPr>
        <p:spPr>
          <a:xfrm rot="16200000">
            <a:off x="11677650" y="2447328"/>
            <a:ext cx="1943100" cy="914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26" name="Isosceles Triangle 25"/>
          <p:cNvSpPr/>
          <p:nvPr/>
        </p:nvSpPr>
        <p:spPr>
          <a:xfrm rot="16200000">
            <a:off x="11677650" y="4487364"/>
            <a:ext cx="1943100" cy="914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27" name="Isosceles Triangle 26"/>
          <p:cNvSpPr/>
          <p:nvPr/>
        </p:nvSpPr>
        <p:spPr>
          <a:xfrm rot="16200000">
            <a:off x="11677650" y="6686550"/>
            <a:ext cx="1943100" cy="914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28" name="Isosceles Triangle 27"/>
          <p:cNvSpPr/>
          <p:nvPr/>
        </p:nvSpPr>
        <p:spPr>
          <a:xfrm rot="16200000">
            <a:off x="11677650" y="8858250"/>
            <a:ext cx="1943100" cy="914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23" name="Rectangle 22"/>
          <p:cNvSpPr/>
          <p:nvPr/>
        </p:nvSpPr>
        <p:spPr>
          <a:xfrm>
            <a:off x="13390817" y="8853206"/>
            <a:ext cx="4281610" cy="877128"/>
          </a:xfrm>
          <a:prstGeom prst="rect">
            <a:avLst/>
          </a:prstGeom>
          <a:noFill/>
        </p:spPr>
        <p:txBody>
          <a:bodyPr wrap="none" lIns="137948" tIns="68974" rIns="137948" bIns="68974">
            <a:spAutoFit/>
          </a:bodyPr>
          <a:lstStyle/>
          <a:p>
            <a:pPr algn="ctr"/>
            <a:r>
              <a:rPr lang="en-US" sz="4800" dirty="0" smtClean="0">
                <a:ln w="18415" cmpd="sng">
                  <a:solidFill>
                    <a:srgbClr val="FFFF00"/>
                  </a:solidFill>
                  <a:prstDash val="solid"/>
                </a:ln>
                <a:solidFill>
                  <a:srgbClr val="FFFF00"/>
                </a:solidFill>
                <a:effectLst>
                  <a:outerShdw blurRad="38100" dist="38100" dir="2700000" algn="tl">
                    <a:srgbClr val="000000">
                      <a:alpha val="43137"/>
                    </a:srgbClr>
                  </a:outerShdw>
                </a:effectLst>
              </a:rPr>
              <a:t>Divided Nations</a:t>
            </a:r>
            <a:endParaRPr lang="en-US" sz="4800" dirty="0">
              <a:ln w="18415" cmpd="sng">
                <a:solidFill>
                  <a:srgbClr val="FFFF00"/>
                </a:solidFill>
                <a:prstDash val="solid"/>
              </a:ln>
              <a:solidFill>
                <a:srgbClr val="FFFF00"/>
              </a:solidFill>
              <a:effectLst>
                <a:outerShdw blurRad="38100" dist="38100" dir="2700000" algn="tl">
                  <a:srgbClr val="000000">
                    <a:alpha val="43137"/>
                  </a:srgbClr>
                </a:outerShdw>
              </a:effectLst>
            </a:endParaRPr>
          </a:p>
        </p:txBody>
      </p:sp>
      <p:sp>
        <p:nvSpPr>
          <p:cNvPr id="29" name="Rectangle 28"/>
          <p:cNvSpPr/>
          <p:nvPr/>
        </p:nvSpPr>
        <p:spPr>
          <a:xfrm>
            <a:off x="13990976" y="9601214"/>
            <a:ext cx="3379728" cy="601044"/>
          </a:xfrm>
          <a:prstGeom prst="rect">
            <a:avLst/>
          </a:prstGeom>
          <a:noFill/>
        </p:spPr>
        <p:txBody>
          <a:bodyPr wrap="none" lIns="137948" tIns="68974" rIns="137948" bIns="68974">
            <a:spAutoFit/>
          </a:bodyPr>
          <a:lstStyle/>
          <a:p>
            <a:pPr algn="ctr"/>
            <a:r>
              <a:rPr lang="en-US" i="1" dirty="0" smtClean="0">
                <a:ln w="18415" cmpd="sng">
                  <a:solidFill>
                    <a:srgbClr val="FFFFFF"/>
                  </a:solidFill>
                  <a:prstDash val="solid"/>
                </a:ln>
                <a:solidFill>
                  <a:srgbClr val="FFFFFF"/>
                </a:solidFill>
                <a:effectLst>
                  <a:outerShdw blurRad="38100" dist="38100" dir="2700000" algn="tl">
                    <a:srgbClr val="000000">
                      <a:alpha val="43137"/>
                    </a:srgbClr>
                  </a:outerShdw>
                </a:effectLst>
              </a:rPr>
              <a:t>(A.D. 476  - Present)</a:t>
            </a:r>
            <a:endParaRPr lang="en-US" i="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33" name="Rectangle 32"/>
          <p:cNvSpPr/>
          <p:nvPr/>
        </p:nvSpPr>
        <p:spPr>
          <a:xfrm>
            <a:off x="-304802" y="7772400"/>
            <a:ext cx="4724400" cy="1371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34" name="Isosceles Triangle 33"/>
          <p:cNvSpPr/>
          <p:nvPr/>
        </p:nvSpPr>
        <p:spPr>
          <a:xfrm rot="5400000">
            <a:off x="4000502" y="8077214"/>
            <a:ext cx="1600200" cy="762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35" name="Rectangle 34"/>
          <p:cNvSpPr/>
          <p:nvPr/>
        </p:nvSpPr>
        <p:spPr>
          <a:xfrm>
            <a:off x="745673" y="7772414"/>
            <a:ext cx="2803310" cy="600128"/>
          </a:xfrm>
          <a:prstGeom prst="rect">
            <a:avLst/>
          </a:prstGeom>
          <a:noFill/>
        </p:spPr>
        <p:txBody>
          <a:bodyPr wrap="none" lIns="137948" tIns="68974" rIns="137948" bIns="68974">
            <a:spAutoFit/>
          </a:bodyPr>
          <a:lstStyle/>
          <a:p>
            <a:pPr algn="ctr"/>
            <a:r>
              <a:rPr lang="en-US" i="1" dirty="0" smtClean="0">
                <a:ln w="18415" cmpd="sng">
                  <a:solidFill>
                    <a:srgbClr val="FFFFFF"/>
                  </a:solidFill>
                  <a:prstDash val="solid"/>
                </a:ln>
                <a:solidFill>
                  <a:srgbClr val="FFFFFF"/>
                </a:solidFill>
                <a:effectLst>
                  <a:outerShdw blurRad="38100" dist="38100" dir="2700000" algn="tl">
                    <a:srgbClr val="000000">
                      <a:alpha val="43137"/>
                    </a:srgbClr>
                  </a:outerShdw>
                </a:effectLst>
              </a:rPr>
              <a:t>Destroying Rock</a:t>
            </a:r>
            <a:endParaRPr lang="en-US" i="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36" name="Rectangle 35"/>
          <p:cNvSpPr/>
          <p:nvPr/>
        </p:nvSpPr>
        <p:spPr>
          <a:xfrm>
            <a:off x="562091" y="8229627"/>
            <a:ext cx="3613122" cy="693374"/>
          </a:xfrm>
          <a:prstGeom prst="rect">
            <a:avLst/>
          </a:prstGeom>
          <a:noFill/>
        </p:spPr>
        <p:txBody>
          <a:bodyPr wrap="none" lIns="137948" tIns="68974" rIns="137948" bIns="68974">
            <a:spAutoFit/>
          </a:bodyPr>
          <a:lstStyle/>
          <a:p>
            <a:pPr algn="ctr"/>
            <a:r>
              <a:rPr lang="en-US" sz="3600" dirty="0" smtClean="0">
                <a:ln w="18415" cmpd="sng">
                  <a:solidFill>
                    <a:srgbClr val="FFFF00"/>
                  </a:solidFill>
                  <a:prstDash val="solid"/>
                </a:ln>
                <a:solidFill>
                  <a:srgbClr val="FFFF00"/>
                </a:solidFill>
                <a:effectLst>
                  <a:outerShdw blurRad="38100" dist="38100" dir="2700000" algn="tl">
                    <a:srgbClr val="000000">
                      <a:alpha val="43137"/>
                    </a:srgbClr>
                  </a:outerShdw>
                </a:effectLst>
              </a:rPr>
              <a:t>Kingdom of Christ</a:t>
            </a:r>
            <a:endParaRPr lang="en-US" sz="3600" dirty="0">
              <a:ln w="18415" cmpd="sng">
                <a:solidFill>
                  <a:srgbClr val="FFFF00"/>
                </a:solidFill>
                <a:prstDash val="solid"/>
              </a:ln>
              <a:solidFill>
                <a:srgbClr val="FFFF00"/>
              </a:solidFill>
              <a:effectLst>
                <a:outerShdw blurRad="38100" dist="38100" dir="2700000" algn="tl">
                  <a:srgbClr val="000000">
                    <a:alpha val="43137"/>
                  </a:srgbClr>
                </a:outerShdw>
              </a:effectLst>
            </a:endParaRP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blog.northpointechurch.ca/wp-content/uploads/2014/06/bible.jpg"/>
          <p:cNvPicPr>
            <a:picLocks noChangeAspect="1" noChangeArrowheads="1"/>
          </p:cNvPicPr>
          <p:nvPr/>
        </p:nvPicPr>
        <p:blipFill>
          <a:blip r:embed="rId2" cstate="print"/>
          <a:srcRect t="10099" b="6580"/>
          <a:stretch>
            <a:fillRect/>
          </a:stretch>
        </p:blipFill>
        <p:spPr bwMode="auto">
          <a:xfrm>
            <a:off x="9" y="0"/>
            <a:ext cx="18384654" cy="10287000"/>
          </a:xfrm>
          <a:prstGeom prst="rect">
            <a:avLst/>
          </a:prstGeom>
          <a:noFill/>
        </p:spPr>
      </p:pic>
      <p:sp>
        <p:nvSpPr>
          <p:cNvPr id="6" name="Rectangle 5"/>
          <p:cNvSpPr/>
          <p:nvPr/>
        </p:nvSpPr>
        <p:spPr>
          <a:xfrm>
            <a:off x="10591548" y="6675219"/>
            <a:ext cx="6433397" cy="2416830"/>
          </a:xfrm>
          <a:prstGeom prst="rect">
            <a:avLst/>
          </a:prstGeom>
          <a:noFill/>
        </p:spPr>
        <p:txBody>
          <a:bodyPr wrap="none" lIns="137938" tIns="68968" rIns="137938" bIns="68968">
            <a:spAutoFit/>
          </a:bodyPr>
          <a:lstStyle/>
          <a:p>
            <a:pPr algn="ctr"/>
            <a:r>
              <a:rPr lang="en-US" sz="7400" dirty="0" smtClean="0">
                <a:ln w="18415" cmpd="sng">
                  <a:solidFill>
                    <a:srgbClr val="FFFFFF"/>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The Anchor</a:t>
            </a:r>
          </a:p>
          <a:p>
            <a:pPr algn="ctr"/>
            <a:r>
              <a:rPr lang="en-US" sz="7400" dirty="0" smtClean="0">
                <a:ln w="18415" cmpd="sng">
                  <a:solidFill>
                    <a:srgbClr val="FFFFFF"/>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of our Faith</a:t>
            </a:r>
          </a:p>
        </p:txBody>
      </p:sp>
      <p:pic>
        <p:nvPicPr>
          <p:cNvPr id="8" name="Picture 7"/>
          <p:cNvPicPr/>
          <p:nvPr/>
        </p:nvPicPr>
        <p:blipFill>
          <a:blip r:embed="rId3" cstate="print"/>
          <a:srcRect l="3309" t="32558" r="3745" b="13953"/>
          <a:stretch>
            <a:fillRect/>
          </a:stretch>
        </p:blipFill>
        <p:spPr bwMode="auto">
          <a:xfrm>
            <a:off x="369224" y="-114302"/>
            <a:ext cx="11314844" cy="1943100"/>
          </a:xfrm>
          <a:prstGeom prst="rect">
            <a:avLst/>
          </a:prstGeom>
          <a:noFill/>
        </p:spPr>
      </p:pic>
      <p:pic>
        <p:nvPicPr>
          <p:cNvPr id="5" name="Picture 4" descr="http://www.ironcooker.com/222-792-thickbox/cast-iron-boat-anchor.jpg">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0236290">
            <a:off x="427223" y="6976679"/>
            <a:ext cx="3055062" cy="3068894"/>
          </a:xfrm>
          <a:prstGeom prst="rect">
            <a:avLst/>
          </a:prstGeom>
          <a:noFill/>
        </p:spPr>
      </p:pic>
      <p:sp>
        <p:nvSpPr>
          <p:cNvPr id="9" name="Rectangle 8"/>
          <p:cNvSpPr/>
          <p:nvPr/>
        </p:nvSpPr>
        <p:spPr>
          <a:xfrm>
            <a:off x="865628" y="2221622"/>
            <a:ext cx="7782419" cy="4755931"/>
          </a:xfrm>
          <a:prstGeom prst="rect">
            <a:avLst/>
          </a:prstGeom>
          <a:noFill/>
        </p:spPr>
        <p:txBody>
          <a:bodyPr wrap="none" lIns="137938" tIns="68968" rIns="137938" bIns="68968">
            <a:spAutoFit/>
          </a:bodyPr>
          <a:lstStyle/>
          <a:p>
            <a:pPr algn="ctr"/>
            <a:r>
              <a:rPr lang="en-US" sz="10000" spc="304"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erovias Brasil NF" pitchFamily="2" charset="0"/>
              </a:rPr>
              <a:t>Faith &amp; Reason  </a:t>
            </a:r>
          </a:p>
          <a:p>
            <a:pPr algn="ctr"/>
            <a:r>
              <a:rPr lang="en-US" sz="10000" spc="304"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erovias Brasil NF" pitchFamily="2" charset="0"/>
              </a:rPr>
              <a:t>Made Simple </a:t>
            </a:r>
          </a:p>
          <a:p>
            <a:pPr algn="ctr"/>
            <a:r>
              <a:rPr lang="en-US" sz="10000" spc="304"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erovias Brasil NF" pitchFamily="2" charset="0"/>
              </a:rPr>
              <a:t>(Part 6)</a:t>
            </a:r>
            <a:endParaRPr lang="en-US" sz="10000" spc="304" dirty="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erovias Brasil NF" pitchFamily="2" charset="0"/>
            </a:endParaRP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blog.northpointechurch.ca/wp-content/uploads/2014/06/bible.jpg"/>
          <p:cNvPicPr>
            <a:picLocks noChangeAspect="1" noChangeArrowheads="1"/>
          </p:cNvPicPr>
          <p:nvPr/>
        </p:nvPicPr>
        <p:blipFill>
          <a:blip r:embed="rId2" cstate="print"/>
          <a:srcRect t="10099" b="6580"/>
          <a:stretch>
            <a:fillRect/>
          </a:stretch>
        </p:blipFill>
        <p:spPr bwMode="auto">
          <a:xfrm>
            <a:off x="13" y="0"/>
            <a:ext cx="18384654" cy="10287000"/>
          </a:xfrm>
          <a:prstGeom prst="rect">
            <a:avLst/>
          </a:prstGeom>
          <a:noFill/>
        </p:spPr>
      </p:pic>
      <p:sp>
        <p:nvSpPr>
          <p:cNvPr id="6" name="Rectangle 5"/>
          <p:cNvSpPr/>
          <p:nvPr/>
        </p:nvSpPr>
        <p:spPr>
          <a:xfrm>
            <a:off x="43235" y="3200410"/>
            <a:ext cx="7654712" cy="2601508"/>
          </a:xfrm>
          <a:prstGeom prst="rect">
            <a:avLst/>
          </a:prstGeom>
          <a:noFill/>
        </p:spPr>
        <p:txBody>
          <a:bodyPr wrap="none" lIns="137948" tIns="68974" rIns="137948" bIns="68974">
            <a:spAutoFit/>
          </a:bodyPr>
          <a:lstStyle/>
          <a:p>
            <a:pPr algn="ctr"/>
            <a:r>
              <a:rPr lang="en-US" sz="8600" spc="68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 </a:t>
            </a:r>
            <a:r>
              <a:rPr lang="en-US" sz="8600" spc="680"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(6)</a:t>
            </a:r>
            <a:r>
              <a:rPr lang="en-US" sz="8600"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 </a:t>
            </a:r>
            <a:r>
              <a:rPr lang="en-US" sz="7400" spc="378"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Fulfilled</a:t>
            </a:r>
          </a:p>
          <a:p>
            <a:pPr algn="ctr"/>
            <a:r>
              <a:rPr lang="en-US" sz="7400" spc="378"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 Prophecy - C</a:t>
            </a:r>
            <a:endParaRPr lang="en-US" sz="8600"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endParaRPr>
          </a:p>
        </p:txBody>
      </p:sp>
      <p:pic>
        <p:nvPicPr>
          <p:cNvPr id="8" name="Picture 7"/>
          <p:cNvPicPr/>
          <p:nvPr/>
        </p:nvPicPr>
        <p:blipFill>
          <a:blip r:embed="rId3" cstate="print"/>
          <a:srcRect l="3309" t="32558" r="3745" b="13953"/>
          <a:stretch>
            <a:fillRect/>
          </a:stretch>
        </p:blipFill>
        <p:spPr bwMode="auto">
          <a:xfrm>
            <a:off x="2" y="228600"/>
            <a:ext cx="12039600" cy="1943100"/>
          </a:xfrm>
          <a:prstGeom prst="rect">
            <a:avLst/>
          </a:prstGeom>
          <a:noFill/>
        </p:spPr>
      </p:pic>
      <p:pic>
        <p:nvPicPr>
          <p:cNvPr id="5" name="Picture 4" descr="http://www.ironcooker.com/222-792-thickbox/cast-iron-boat-anchor.jpg">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0236290">
            <a:off x="388321" y="7691293"/>
            <a:ext cx="2470286" cy="2481474"/>
          </a:xfrm>
          <a:prstGeom prst="rect">
            <a:avLst/>
          </a:prstGeom>
          <a:noFill/>
        </p:spPr>
      </p:pic>
      <p:sp>
        <p:nvSpPr>
          <p:cNvPr id="7" name="Rectangle 6"/>
          <p:cNvSpPr/>
          <p:nvPr/>
        </p:nvSpPr>
        <p:spPr>
          <a:xfrm>
            <a:off x="9753836" y="8686813"/>
            <a:ext cx="8023500" cy="1155042"/>
          </a:xfrm>
          <a:prstGeom prst="rect">
            <a:avLst/>
          </a:prstGeom>
          <a:noFill/>
        </p:spPr>
        <p:txBody>
          <a:bodyPr wrap="none" lIns="137948" tIns="68974" rIns="137948" bIns="68974">
            <a:spAutoFit/>
          </a:bodyPr>
          <a:lstStyle/>
          <a:p>
            <a:pPr algn="ctr"/>
            <a:r>
              <a:rPr lang="en-US" sz="6600" spc="68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gency FB" pitchFamily="34" charset="0"/>
              </a:rPr>
              <a:t>Messianic Prophecies </a:t>
            </a:r>
            <a:endParaRPr lang="en-US" sz="6600" spc="378"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gency FB" pitchFamily="34" charset="0"/>
            </a:endParaRP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http://www.greatsite.com/images/home/ancient-bible.jpg"/>
          <p:cNvPicPr>
            <a:picLocks noChangeAspect="1" noChangeArrowheads="1"/>
          </p:cNvPicPr>
          <p:nvPr/>
        </p:nvPicPr>
        <p:blipFill>
          <a:blip r:embed="rId2" cstate="print"/>
          <a:srcRect/>
          <a:stretch>
            <a:fillRect/>
          </a:stretch>
        </p:blipFill>
        <p:spPr bwMode="auto">
          <a:xfrm>
            <a:off x="6" y="0"/>
            <a:ext cx="18288000" cy="10287000"/>
          </a:xfrm>
          <a:prstGeom prst="rect">
            <a:avLst/>
          </a:prstGeom>
          <a:noFill/>
        </p:spPr>
      </p:pic>
      <p:sp>
        <p:nvSpPr>
          <p:cNvPr id="2" name="Rectangle 1"/>
          <p:cNvSpPr/>
          <p:nvPr/>
        </p:nvSpPr>
        <p:spPr>
          <a:xfrm>
            <a:off x="3567158" y="754301"/>
            <a:ext cx="10814132" cy="1493594"/>
          </a:xfrm>
          <a:prstGeom prst="rect">
            <a:avLst/>
          </a:prstGeom>
          <a:noFill/>
        </p:spPr>
        <p:txBody>
          <a:bodyPr wrap="none" lIns="137948" tIns="68974" rIns="137948" bIns="6897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800" i="1" u="sng"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Bible – God’s Word</a:t>
            </a:r>
          </a:p>
        </p:txBody>
      </p:sp>
      <p:pic>
        <p:nvPicPr>
          <p:cNvPr id="34818" name="Picture 2" descr="http://www.bethariel.org/wp-content/uploads/2011/03/yeshua.png"/>
          <p:cNvPicPr>
            <a:picLocks noChangeAspect="1" noChangeArrowheads="1"/>
          </p:cNvPicPr>
          <p:nvPr/>
        </p:nvPicPr>
        <p:blipFill>
          <a:blip r:embed="rId3" cstate="print"/>
          <a:srcRect/>
          <a:stretch>
            <a:fillRect/>
          </a:stretch>
        </p:blipFill>
        <p:spPr bwMode="auto">
          <a:xfrm>
            <a:off x="10972800" y="4464569"/>
            <a:ext cx="6705600" cy="5708142"/>
          </a:xfrm>
          <a:prstGeom prst="rect">
            <a:avLst/>
          </a:prstGeom>
          <a:noFill/>
          <a:effectLst>
            <a:softEdge rad="635000"/>
          </a:effectLst>
        </p:spPr>
      </p:pic>
      <p:sp>
        <p:nvSpPr>
          <p:cNvPr id="6" name="Rectangle 5"/>
          <p:cNvSpPr/>
          <p:nvPr/>
        </p:nvSpPr>
        <p:spPr>
          <a:xfrm>
            <a:off x="2794703" y="4000513"/>
            <a:ext cx="8944489" cy="4201946"/>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6600" b="1" dirty="0" smtClean="0">
                <a:ln w="11430"/>
                <a:solidFill>
                  <a:srgbClr val="FFFF00"/>
                </a:solidFill>
                <a:effectLst>
                  <a:glow rad="101600">
                    <a:schemeClr val="tx1">
                      <a:alpha val="60000"/>
                    </a:schemeClr>
                  </a:glow>
                  <a:outerShdw dist="114300" dir="2400000" algn="tl" rotWithShape="0">
                    <a:schemeClr val="tx1"/>
                  </a:outerShdw>
                </a:effectLst>
              </a:rPr>
              <a:t>* More Details will be</a:t>
            </a:r>
          </a:p>
          <a:p>
            <a:pPr marL="1379584" indent="-1379584" algn="ctr"/>
            <a:r>
              <a:rPr lang="en-US" sz="6600" b="1" dirty="0" smtClean="0">
                <a:ln w="11430"/>
                <a:solidFill>
                  <a:srgbClr val="FFFF00"/>
                </a:solidFill>
                <a:effectLst>
                  <a:glow rad="101600">
                    <a:schemeClr val="tx1">
                      <a:alpha val="60000"/>
                    </a:schemeClr>
                  </a:glow>
                  <a:outerShdw dist="114300" dir="2400000" algn="tl" rotWithShape="0">
                    <a:schemeClr val="tx1"/>
                  </a:outerShdw>
                </a:effectLst>
              </a:rPr>
              <a:t>covered in the following </a:t>
            </a:r>
          </a:p>
          <a:p>
            <a:pPr marL="1379584" indent="-1379584" algn="ctr"/>
            <a:r>
              <a:rPr lang="en-US" sz="6600" b="1" dirty="0" smtClean="0">
                <a:ln w="11430"/>
                <a:solidFill>
                  <a:srgbClr val="FFFF00"/>
                </a:solidFill>
                <a:effectLst>
                  <a:glow rad="101600">
                    <a:schemeClr val="tx1">
                      <a:alpha val="60000"/>
                    </a:schemeClr>
                  </a:glow>
                  <a:outerShdw dist="114300" dir="2400000" algn="tl" rotWithShape="0">
                    <a:schemeClr val="tx1"/>
                  </a:outerShdw>
                </a:effectLst>
              </a:rPr>
              <a:t>session dealing with </a:t>
            </a:r>
          </a:p>
          <a:p>
            <a:pPr marL="1379584" indent="-1379584" algn="ctr"/>
            <a:r>
              <a:rPr lang="en-US" sz="6600" b="1" dirty="0" smtClean="0">
                <a:ln w="11430"/>
                <a:solidFill>
                  <a:srgbClr val="FFFF00"/>
                </a:solidFill>
                <a:effectLst>
                  <a:glow rad="101600">
                    <a:schemeClr val="tx1">
                      <a:alpha val="60000"/>
                    </a:schemeClr>
                  </a:glow>
                  <a:outerShdw dist="114300" dir="2400000" algn="tl" rotWithShape="0">
                    <a:schemeClr val="tx1"/>
                  </a:outerShdw>
                </a:effectLst>
              </a:rPr>
              <a:t>Jesus as the Messiah</a:t>
            </a:r>
          </a:p>
        </p:txBody>
      </p:sp>
      <p:sp>
        <p:nvSpPr>
          <p:cNvPr id="7" name="Rectangle 6"/>
          <p:cNvSpPr/>
          <p:nvPr/>
        </p:nvSpPr>
        <p:spPr>
          <a:xfrm>
            <a:off x="456699" y="2324109"/>
            <a:ext cx="17297894" cy="1155042"/>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6600" b="1" u="sng" dirty="0" smtClean="0">
                <a:ln w="11430">
                  <a:solidFill>
                    <a:schemeClr val="bg1"/>
                  </a:solidFill>
                </a:ln>
                <a:solidFill>
                  <a:schemeClr val="bg1"/>
                </a:solidFill>
                <a:effectLst>
                  <a:glow rad="101600">
                    <a:schemeClr val="tx1">
                      <a:alpha val="60000"/>
                    </a:schemeClr>
                  </a:glow>
                  <a:outerShdw dist="114300" dir="2400000" algn="tl" rotWithShape="0">
                    <a:schemeClr val="tx1"/>
                  </a:outerShdw>
                </a:effectLst>
              </a:rPr>
              <a:t>Over 300 O.T. Prophecies Fulfilled by Jesus Christ</a:t>
            </a:r>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blog.northpointechurch.ca/wp-content/uploads/2014/06/bible.jpg"/>
          <p:cNvPicPr>
            <a:picLocks noChangeAspect="1" noChangeArrowheads="1"/>
          </p:cNvPicPr>
          <p:nvPr/>
        </p:nvPicPr>
        <p:blipFill>
          <a:blip r:embed="rId2" cstate="print"/>
          <a:srcRect t="10099" b="6580"/>
          <a:stretch>
            <a:fillRect/>
          </a:stretch>
        </p:blipFill>
        <p:spPr bwMode="auto">
          <a:xfrm>
            <a:off x="13" y="0"/>
            <a:ext cx="18384654" cy="10287000"/>
          </a:xfrm>
          <a:prstGeom prst="rect">
            <a:avLst/>
          </a:prstGeom>
          <a:noFill/>
        </p:spPr>
      </p:pic>
      <p:sp>
        <p:nvSpPr>
          <p:cNvPr id="6" name="Rectangle 5"/>
          <p:cNvSpPr/>
          <p:nvPr/>
        </p:nvSpPr>
        <p:spPr>
          <a:xfrm>
            <a:off x="31208" y="3200410"/>
            <a:ext cx="7678758" cy="2601508"/>
          </a:xfrm>
          <a:prstGeom prst="rect">
            <a:avLst/>
          </a:prstGeom>
          <a:noFill/>
        </p:spPr>
        <p:txBody>
          <a:bodyPr wrap="none" lIns="137948" tIns="68974" rIns="137948" bIns="68974">
            <a:spAutoFit/>
          </a:bodyPr>
          <a:lstStyle/>
          <a:p>
            <a:pPr algn="ctr"/>
            <a:r>
              <a:rPr lang="en-US" sz="8600" spc="68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 </a:t>
            </a:r>
            <a:r>
              <a:rPr lang="en-US" sz="8600" spc="680"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(6)</a:t>
            </a:r>
            <a:r>
              <a:rPr lang="en-US" sz="8600"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 </a:t>
            </a:r>
            <a:r>
              <a:rPr lang="en-US" sz="7400" spc="378"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Fulfilled</a:t>
            </a:r>
          </a:p>
          <a:p>
            <a:pPr algn="ctr"/>
            <a:r>
              <a:rPr lang="en-US" sz="7400" spc="378"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 Prophecy - D</a:t>
            </a:r>
            <a:endParaRPr lang="en-US" sz="8600"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endParaRPr>
          </a:p>
        </p:txBody>
      </p:sp>
      <p:pic>
        <p:nvPicPr>
          <p:cNvPr id="8" name="Picture 7"/>
          <p:cNvPicPr/>
          <p:nvPr/>
        </p:nvPicPr>
        <p:blipFill>
          <a:blip r:embed="rId3" cstate="print"/>
          <a:srcRect l="3309" t="32558" r="3745" b="13953"/>
          <a:stretch>
            <a:fillRect/>
          </a:stretch>
        </p:blipFill>
        <p:spPr bwMode="auto">
          <a:xfrm>
            <a:off x="34510" y="194094"/>
            <a:ext cx="12039600" cy="1943100"/>
          </a:xfrm>
          <a:prstGeom prst="rect">
            <a:avLst/>
          </a:prstGeom>
          <a:noFill/>
        </p:spPr>
      </p:pic>
      <p:pic>
        <p:nvPicPr>
          <p:cNvPr id="5" name="Picture 4" descr="http://www.ironcooker.com/222-792-thickbox/cast-iron-boat-anchor.jpg">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0236290">
            <a:off x="388321" y="7691293"/>
            <a:ext cx="2470286" cy="2481474"/>
          </a:xfrm>
          <a:prstGeom prst="rect">
            <a:avLst/>
          </a:prstGeom>
          <a:noFill/>
        </p:spPr>
      </p:pic>
      <p:sp>
        <p:nvSpPr>
          <p:cNvPr id="7" name="Rectangle 6"/>
          <p:cNvSpPr/>
          <p:nvPr/>
        </p:nvSpPr>
        <p:spPr>
          <a:xfrm>
            <a:off x="8949299" y="8572513"/>
            <a:ext cx="9019282" cy="1155042"/>
          </a:xfrm>
          <a:prstGeom prst="rect">
            <a:avLst/>
          </a:prstGeom>
          <a:noFill/>
        </p:spPr>
        <p:txBody>
          <a:bodyPr wrap="none" lIns="137948" tIns="68974" rIns="137948" bIns="68974">
            <a:spAutoFit/>
          </a:bodyPr>
          <a:lstStyle/>
          <a:p>
            <a:pPr algn="ctr"/>
            <a:r>
              <a:rPr lang="en-US" sz="6600" spc="68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gency FB" pitchFamily="34" charset="0"/>
              </a:rPr>
              <a:t>Regathering of the Jews </a:t>
            </a:r>
            <a:endParaRPr lang="en-US" sz="6600" spc="378"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gency FB" pitchFamily="34" charset="0"/>
            </a:endParaRPr>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s://paulthepoke.files.wordpress.com/2015/02/aliyah.jpg"/>
          <p:cNvPicPr>
            <a:picLocks noChangeAspect="1" noChangeArrowheads="1"/>
          </p:cNvPicPr>
          <p:nvPr/>
        </p:nvPicPr>
        <p:blipFill>
          <a:blip r:embed="rId2" cstate="print"/>
          <a:srcRect/>
          <a:stretch>
            <a:fillRect/>
          </a:stretch>
        </p:blipFill>
        <p:spPr bwMode="auto">
          <a:xfrm>
            <a:off x="-20702" y="0"/>
            <a:ext cx="18308704" cy="10287000"/>
          </a:xfrm>
          <a:prstGeom prst="rect">
            <a:avLst/>
          </a:prstGeom>
          <a:noFill/>
        </p:spPr>
      </p:pic>
      <p:sp>
        <p:nvSpPr>
          <p:cNvPr id="2" name="Rectangle 1"/>
          <p:cNvSpPr/>
          <p:nvPr/>
        </p:nvSpPr>
        <p:spPr>
          <a:xfrm>
            <a:off x="2191366" y="114306"/>
            <a:ext cx="13766800" cy="1832148"/>
          </a:xfrm>
          <a:prstGeom prst="rect">
            <a:avLst/>
          </a:prstGeom>
          <a:noFill/>
        </p:spPr>
        <p:txBody>
          <a:bodyPr wrap="none" lIns="137948" tIns="68974" rIns="137948" bIns="6897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1000" b="1" i="1" u="sng" dirty="0" smtClean="0">
                <a:ln w="11430"/>
                <a:effectLst>
                  <a:glow rad="101600">
                    <a:schemeClr val="bg1">
                      <a:alpha val="60000"/>
                    </a:schemeClr>
                  </a:glow>
                  <a:outerShdw blurRad="50800" dist="39000" dir="5460000" algn="tl">
                    <a:srgbClr val="000000">
                      <a:alpha val="38000"/>
                    </a:srgbClr>
                  </a:outerShdw>
                </a:effectLst>
              </a:rPr>
              <a:t>The Bible – God’s Word</a:t>
            </a:r>
          </a:p>
        </p:txBody>
      </p:sp>
      <p:sp>
        <p:nvSpPr>
          <p:cNvPr id="3" name="Rectangle 2"/>
          <p:cNvSpPr/>
          <p:nvPr/>
        </p:nvSpPr>
        <p:spPr>
          <a:xfrm>
            <a:off x="6" y="2324106"/>
            <a:ext cx="18288000" cy="2201480"/>
          </a:xfrm>
          <a:prstGeom prst="rect">
            <a:avLst/>
          </a:prstGeom>
          <a:noFill/>
        </p:spPr>
        <p:txBody>
          <a:bodyPr wrap="square" lIns="137948" tIns="68974" rIns="137948" bIns="68974">
            <a:spAutoFit/>
          </a:bodyPr>
          <a:lstStyle/>
          <a:p>
            <a:pPr algn="ctr"/>
            <a:r>
              <a:rPr lang="en-US" sz="13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erovias Brasil NF" pitchFamily="2" charset="0"/>
              </a:rPr>
              <a:t>Prophecy Fulfilled</a:t>
            </a:r>
            <a:endParaRPr lang="en-US" sz="13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erovias Brasil NF" pitchFamily="2" charset="0"/>
            </a:endParaRPr>
          </a:p>
        </p:txBody>
      </p:sp>
      <p:sp>
        <p:nvSpPr>
          <p:cNvPr id="4" name="Rounded Rectangle 3"/>
          <p:cNvSpPr/>
          <p:nvPr/>
        </p:nvSpPr>
        <p:spPr>
          <a:xfrm>
            <a:off x="3810000" y="2781302"/>
            <a:ext cx="10591800" cy="16002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5" name="Rectangle 4"/>
          <p:cNvSpPr/>
          <p:nvPr/>
        </p:nvSpPr>
        <p:spPr>
          <a:xfrm>
            <a:off x="3190946" y="5266043"/>
            <a:ext cx="11906197" cy="4201946"/>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8800" b="1" dirty="0" smtClean="0">
                <a:ln w="11430"/>
                <a:solidFill>
                  <a:srgbClr val="FFFF00"/>
                </a:solidFill>
                <a:effectLst>
                  <a:glow rad="101600">
                    <a:schemeClr val="tx1">
                      <a:alpha val="60000"/>
                    </a:schemeClr>
                  </a:glow>
                  <a:outerShdw blurRad="80000" dist="40000" dir="5040000" algn="tl">
                    <a:srgbClr val="000000">
                      <a:alpha val="30000"/>
                    </a:srgbClr>
                  </a:outerShdw>
                </a:effectLst>
              </a:rPr>
              <a:t>Scattering &amp; Regathering</a:t>
            </a:r>
          </a:p>
          <a:p>
            <a:pPr marL="1379584" indent="-1379584" algn="ctr"/>
            <a:r>
              <a:rPr lang="en-US" sz="8800" b="1" dirty="0">
                <a:ln w="11430"/>
                <a:solidFill>
                  <a:srgbClr val="FFFF00"/>
                </a:solidFill>
                <a:effectLst>
                  <a:glow rad="101600">
                    <a:schemeClr val="tx1">
                      <a:alpha val="60000"/>
                    </a:schemeClr>
                  </a:glow>
                  <a:outerShdw blurRad="80000" dist="40000" dir="5040000" algn="tl">
                    <a:srgbClr val="000000">
                      <a:alpha val="30000"/>
                    </a:srgbClr>
                  </a:outerShdw>
                </a:effectLst>
              </a:rPr>
              <a:t>o</a:t>
            </a:r>
            <a:r>
              <a:rPr lang="en-US" sz="8800" b="1" dirty="0" smtClean="0">
                <a:ln w="11430"/>
                <a:solidFill>
                  <a:srgbClr val="FFFF00"/>
                </a:solidFill>
                <a:effectLst>
                  <a:glow rad="101600">
                    <a:schemeClr val="tx1">
                      <a:alpha val="60000"/>
                    </a:schemeClr>
                  </a:glow>
                  <a:outerShdw blurRad="80000" dist="40000" dir="5040000" algn="tl">
                    <a:srgbClr val="000000">
                      <a:alpha val="30000"/>
                    </a:srgbClr>
                  </a:outerShdw>
                </a:effectLst>
              </a:rPr>
              <a:t>f the Jewish People</a:t>
            </a:r>
          </a:p>
          <a:p>
            <a:pPr marL="1379584" indent="-1379584" algn="ctr"/>
            <a:r>
              <a:rPr lang="en-US" sz="8800" b="1" dirty="0" smtClean="0">
                <a:ln w="11430"/>
                <a:solidFill>
                  <a:srgbClr val="FFFF00"/>
                </a:solidFill>
                <a:effectLst>
                  <a:glow rad="101600">
                    <a:schemeClr val="tx1">
                      <a:alpha val="60000"/>
                    </a:schemeClr>
                  </a:glow>
                  <a:outerShdw blurRad="80000" dist="40000" dir="5040000" algn="tl">
                    <a:srgbClr val="000000">
                      <a:alpha val="30000"/>
                    </a:srgbClr>
                  </a:outerShdw>
                </a:effectLst>
              </a:rPr>
              <a:t>(The Land of Israel)</a:t>
            </a: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ag of israel.JPG"/>
          <p:cNvPicPr>
            <a:picLocks noChangeAspect="1"/>
          </p:cNvPicPr>
          <p:nvPr/>
        </p:nvPicPr>
        <p:blipFill>
          <a:blip r:embed="rId2" cstate="print"/>
          <a:stretch>
            <a:fillRect/>
          </a:stretch>
        </p:blipFill>
        <p:spPr>
          <a:xfrm>
            <a:off x="2" y="0"/>
            <a:ext cx="18288000" cy="10287000"/>
          </a:xfrm>
          <a:prstGeom prst="rect">
            <a:avLst/>
          </a:prstGeom>
        </p:spPr>
      </p:pic>
      <p:sp>
        <p:nvSpPr>
          <p:cNvPr id="3" name="Rectangle 2"/>
          <p:cNvSpPr/>
          <p:nvPr/>
        </p:nvSpPr>
        <p:spPr>
          <a:xfrm>
            <a:off x="1676411" y="2400308"/>
            <a:ext cx="14812598" cy="5494688"/>
          </a:xfrm>
          <a:prstGeom prst="rect">
            <a:avLst/>
          </a:prstGeom>
        </p:spPr>
        <p:txBody>
          <a:bodyPr wrap="square" lIns="137948" tIns="68974" rIns="137948" bIns="68974">
            <a:spAutoFit/>
          </a:bodyPr>
          <a:lstStyle/>
          <a:p>
            <a:pPr algn="just"/>
            <a:r>
              <a:rPr lang="en-US" sz="8000" b="1" dirty="0" smtClean="0">
                <a:ln>
                  <a:solidFill>
                    <a:schemeClr val="bg1"/>
                  </a:solidFill>
                </a:ln>
                <a:solidFill>
                  <a:schemeClr val="bg1"/>
                </a:solidFill>
                <a:effectLst>
                  <a:glow rad="101600">
                    <a:schemeClr val="tx1">
                      <a:alpha val="60000"/>
                    </a:schemeClr>
                  </a:glow>
                  <a:outerShdw dist="114300" dir="2400000" algn="tl" rotWithShape="0">
                    <a:schemeClr val="tx1"/>
                  </a:outerShdw>
                </a:effectLst>
              </a:rPr>
              <a:t>Ezekiel 36:24 NASB  "For I will take you from the nations, gather you from all the lands and bring you into your own land. </a:t>
            </a:r>
          </a:p>
          <a:p>
            <a:endParaRPr lang="en-US" dirty="0" smtClean="0">
              <a:ln>
                <a:solidFill>
                  <a:schemeClr val="bg1"/>
                </a:solidFill>
              </a:ln>
              <a:effectLst>
                <a:glow rad="101600">
                  <a:schemeClr val="tx1">
                    <a:alpha val="60000"/>
                  </a:schemeClr>
                </a:glow>
                <a:outerShdw dist="114300" dir="2400000" algn="tl" rotWithShape="0">
                  <a:schemeClr val="tx1"/>
                </a:outerShdw>
              </a:effectLst>
            </a:endParaRPr>
          </a:p>
        </p:txBody>
      </p:sp>
      <p:sp>
        <p:nvSpPr>
          <p:cNvPr id="4" name="Rectangle 3"/>
          <p:cNvSpPr/>
          <p:nvPr/>
        </p:nvSpPr>
        <p:spPr>
          <a:xfrm>
            <a:off x="2004434" y="129581"/>
            <a:ext cx="11029128" cy="816486"/>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4400" b="1" dirty="0" smtClean="0">
                <a:ln w="11430"/>
                <a:solidFill>
                  <a:srgbClr val="FFFF00"/>
                </a:solidFill>
                <a:effectLst>
                  <a:glow rad="101600">
                    <a:schemeClr val="tx1">
                      <a:alpha val="60000"/>
                    </a:schemeClr>
                  </a:glow>
                  <a:outerShdw dist="114300" dir="2400000" algn="tl" rotWithShape="0">
                    <a:schemeClr val="tx1"/>
                  </a:outerShdw>
                </a:effectLst>
              </a:rPr>
              <a:t>Scattering &amp; Regathering of the Jewish People</a:t>
            </a:r>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ag of israel.JPG"/>
          <p:cNvPicPr>
            <a:picLocks noChangeAspect="1"/>
          </p:cNvPicPr>
          <p:nvPr/>
        </p:nvPicPr>
        <p:blipFill>
          <a:blip r:embed="rId2" cstate="print"/>
          <a:stretch>
            <a:fillRect/>
          </a:stretch>
        </p:blipFill>
        <p:spPr>
          <a:xfrm>
            <a:off x="6" y="0"/>
            <a:ext cx="18288000" cy="10287000"/>
          </a:xfrm>
          <a:prstGeom prst="rect">
            <a:avLst/>
          </a:prstGeom>
        </p:spPr>
      </p:pic>
      <p:sp>
        <p:nvSpPr>
          <p:cNvPr id="4" name="Rectangle 3"/>
          <p:cNvSpPr/>
          <p:nvPr/>
        </p:nvSpPr>
        <p:spPr>
          <a:xfrm>
            <a:off x="2004434" y="129581"/>
            <a:ext cx="11029128" cy="816486"/>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4400" b="1" dirty="0" smtClean="0">
                <a:ln w="11430"/>
                <a:solidFill>
                  <a:srgbClr val="FFFF00"/>
                </a:solidFill>
                <a:effectLst>
                  <a:glow rad="101600">
                    <a:schemeClr val="tx1">
                      <a:alpha val="60000"/>
                    </a:schemeClr>
                  </a:glow>
                  <a:outerShdw dist="114300" dir="2400000" algn="ctr" rotWithShape="0">
                    <a:schemeClr val="tx1"/>
                  </a:outerShdw>
                </a:effectLst>
              </a:rPr>
              <a:t>Scattering &amp; Regathering of the Jewish People</a:t>
            </a:r>
          </a:p>
        </p:txBody>
      </p:sp>
      <p:sp>
        <p:nvSpPr>
          <p:cNvPr id="5" name="Rectangle 4"/>
          <p:cNvSpPr/>
          <p:nvPr/>
        </p:nvSpPr>
        <p:spPr>
          <a:xfrm>
            <a:off x="457211" y="1866902"/>
            <a:ext cx="17434094" cy="7710680"/>
          </a:xfrm>
          <a:prstGeom prst="rect">
            <a:avLst/>
          </a:prstGeom>
        </p:spPr>
        <p:txBody>
          <a:bodyPr wrap="square" lIns="137948" tIns="68974" rIns="137948" bIns="68974">
            <a:spAutoFit/>
          </a:bodyPr>
          <a:lstStyle/>
          <a:p>
            <a:pPr algn="just"/>
            <a:r>
              <a:rPr lang="en-US" sz="5800" b="1" dirty="0" smtClean="0">
                <a:solidFill>
                  <a:schemeClr val="bg1"/>
                </a:solidFill>
                <a:effectLst>
                  <a:glow rad="101600">
                    <a:schemeClr val="tx1">
                      <a:alpha val="60000"/>
                    </a:schemeClr>
                  </a:glow>
                  <a:outerShdw dist="114300" dir="2400000" algn="ctr" rotWithShape="0">
                    <a:schemeClr val="tx1"/>
                  </a:outerShdw>
                </a:effectLst>
              </a:rPr>
              <a:t>Isaiah 11:11-12 NASB  Then it will happen on that day that the Lord will again recover the second time with His hand The remnant of His people, who will remain, From Assyria, Egypt, Pathros, Cush, Elam, Shinar, Hamath, And from the islands of the sea.  (12)  And He will lift up a standard for the nations And assemble the banished ones of Israel, And will gather the dispersed of Judah from the four corners of the earth.</a:t>
            </a:r>
          </a:p>
          <a:p>
            <a:endParaRPr lang="en-US" dirty="0" smtClean="0">
              <a:effectLst>
                <a:outerShdw dist="114300" dir="2400000" algn="ctr" rotWithShape="0">
                  <a:schemeClr val="tx1"/>
                </a:outerShdw>
              </a:effectLst>
            </a:endParaRPr>
          </a:p>
        </p:txBody>
      </p:sp>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ag of israel.JPG"/>
          <p:cNvPicPr>
            <a:picLocks noChangeAspect="1"/>
          </p:cNvPicPr>
          <p:nvPr/>
        </p:nvPicPr>
        <p:blipFill>
          <a:blip r:embed="rId2" cstate="print"/>
          <a:stretch>
            <a:fillRect/>
          </a:stretch>
        </p:blipFill>
        <p:spPr>
          <a:xfrm>
            <a:off x="6" y="0"/>
            <a:ext cx="18288000" cy="10287000"/>
          </a:xfrm>
          <a:prstGeom prst="rect">
            <a:avLst/>
          </a:prstGeom>
        </p:spPr>
      </p:pic>
      <p:sp>
        <p:nvSpPr>
          <p:cNvPr id="4" name="Rectangle 3"/>
          <p:cNvSpPr/>
          <p:nvPr/>
        </p:nvSpPr>
        <p:spPr>
          <a:xfrm>
            <a:off x="2004434" y="129581"/>
            <a:ext cx="11029128" cy="816486"/>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4400" b="1" dirty="0" smtClean="0">
                <a:ln w="11430"/>
                <a:solidFill>
                  <a:srgbClr val="FFFF00"/>
                </a:solidFill>
                <a:effectLst>
                  <a:glow rad="101600">
                    <a:schemeClr val="tx1">
                      <a:alpha val="60000"/>
                    </a:schemeClr>
                  </a:glow>
                  <a:outerShdw dist="114300" dir="2400000" algn="ctr" rotWithShape="0">
                    <a:schemeClr val="tx1"/>
                  </a:outerShdw>
                </a:effectLst>
              </a:rPr>
              <a:t>Scattering &amp; Regathering of the Jewish People</a:t>
            </a:r>
          </a:p>
        </p:txBody>
      </p:sp>
      <p:sp>
        <p:nvSpPr>
          <p:cNvPr id="6" name="Rectangle 5"/>
          <p:cNvSpPr/>
          <p:nvPr/>
        </p:nvSpPr>
        <p:spPr>
          <a:xfrm>
            <a:off x="609602" y="2171702"/>
            <a:ext cx="16972264" cy="7125823"/>
          </a:xfrm>
          <a:prstGeom prst="rect">
            <a:avLst/>
          </a:prstGeom>
        </p:spPr>
        <p:txBody>
          <a:bodyPr wrap="square" lIns="137948" tIns="68974" rIns="137948" bIns="68974">
            <a:spAutoFit/>
          </a:bodyPr>
          <a:lstStyle/>
          <a:p>
            <a:pPr algn="just"/>
            <a:r>
              <a:rPr lang="en-US" sz="5800" b="1" dirty="0" smtClean="0">
                <a:solidFill>
                  <a:schemeClr val="bg1"/>
                </a:solidFill>
                <a:effectLst>
                  <a:glow rad="101600">
                    <a:schemeClr val="tx1">
                      <a:alpha val="60000"/>
                    </a:schemeClr>
                  </a:glow>
                  <a:outerShdw dist="114300" dir="2400000" algn="ctr" rotWithShape="0">
                    <a:schemeClr val="tx1"/>
                  </a:outerShdw>
                </a:effectLst>
              </a:rPr>
              <a:t>Ezekiel 38:8 NASB  "After many days you will be summoned; in the latter years you will come into the land that is restored from the sword, whose inhabitants have been gathered from many nations to the mountains of Israel which had been a continual waste; but its people were brought out from the nations, and they are living securely, all of them.</a:t>
            </a:r>
          </a:p>
          <a:p>
            <a:pPr algn="just"/>
            <a:endParaRPr lang="en-US" sz="4800" b="1" dirty="0" smtClean="0">
              <a:solidFill>
                <a:schemeClr val="bg1"/>
              </a:solidFill>
              <a:effectLst>
                <a:glow rad="101600">
                  <a:schemeClr val="tx1">
                    <a:alpha val="60000"/>
                  </a:schemeClr>
                </a:glow>
                <a:outerShdw dist="114300" dir="2400000" algn="ctr" rotWithShape="0">
                  <a:schemeClr val="tx1"/>
                </a:outerShdw>
              </a:effectLst>
            </a:endParaRPr>
          </a:p>
        </p:txBody>
      </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ews to Israel 5.png"/>
          <p:cNvPicPr>
            <a:picLocks noChangeAspect="1"/>
          </p:cNvPicPr>
          <p:nvPr/>
        </p:nvPicPr>
        <p:blipFill>
          <a:blip r:embed="rId2" cstate="print"/>
          <a:stretch>
            <a:fillRect/>
          </a:stretch>
        </p:blipFill>
        <p:spPr>
          <a:xfrm>
            <a:off x="6" y="6"/>
            <a:ext cx="18288000" cy="1037236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ws to Israel 7.jpg"/>
          <p:cNvPicPr>
            <a:picLocks noChangeAspect="1"/>
          </p:cNvPicPr>
          <p:nvPr/>
        </p:nvPicPr>
        <p:blipFill>
          <a:blip r:embed="rId2" cstate="print"/>
          <a:stretch>
            <a:fillRect/>
          </a:stretch>
        </p:blipFill>
        <p:spPr>
          <a:xfrm>
            <a:off x="-2" y="0"/>
            <a:ext cx="18288000" cy="10287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ews to Israel 2.jpg"/>
          <p:cNvPicPr>
            <a:picLocks noChangeAspect="1"/>
          </p:cNvPicPr>
          <p:nvPr/>
        </p:nvPicPr>
        <p:blipFill>
          <a:blip r:embed="rId2" cstate="print"/>
          <a:stretch>
            <a:fillRect/>
          </a:stretch>
        </p:blipFill>
        <p:spPr>
          <a:xfrm>
            <a:off x="9374927" y="3857633"/>
            <a:ext cx="8947962" cy="6429378"/>
          </a:xfrm>
          <a:prstGeom prst="rect">
            <a:avLst/>
          </a:prstGeom>
          <a:effectLst>
            <a:softEdge rad="635000"/>
          </a:effectLst>
        </p:spPr>
      </p:pic>
      <p:pic>
        <p:nvPicPr>
          <p:cNvPr id="2" name="Picture 1" descr="Jews to Israel 10.jpg"/>
          <p:cNvPicPr>
            <a:picLocks noChangeAspect="1"/>
          </p:cNvPicPr>
          <p:nvPr/>
        </p:nvPicPr>
        <p:blipFill>
          <a:blip r:embed="rId3" cstate="print"/>
          <a:stretch>
            <a:fillRect/>
          </a:stretch>
        </p:blipFill>
        <p:spPr>
          <a:xfrm>
            <a:off x="8566723" y="13"/>
            <a:ext cx="9467522" cy="7029450"/>
          </a:xfrm>
          <a:prstGeom prst="rect">
            <a:avLst/>
          </a:prstGeom>
          <a:effectLst>
            <a:softEdge rad="635000"/>
          </a:effectLst>
        </p:spPr>
      </p:pic>
      <p:pic>
        <p:nvPicPr>
          <p:cNvPr id="3" name="Picture 2" descr="Jews to Israel 11.png"/>
          <p:cNvPicPr>
            <a:picLocks noChangeAspect="1"/>
          </p:cNvPicPr>
          <p:nvPr/>
        </p:nvPicPr>
        <p:blipFill>
          <a:blip r:embed="rId4" cstate="print"/>
          <a:stretch>
            <a:fillRect/>
          </a:stretch>
        </p:blipFill>
        <p:spPr>
          <a:xfrm>
            <a:off x="11" y="4472000"/>
            <a:ext cx="8947962" cy="5815016"/>
          </a:xfrm>
          <a:prstGeom prst="rect">
            <a:avLst/>
          </a:prstGeom>
          <a:effectLst>
            <a:softEdge rad="635000"/>
          </a:effectLst>
        </p:spPr>
      </p:pic>
      <p:pic>
        <p:nvPicPr>
          <p:cNvPr id="4" name="Picture 3" descr="Jews to Israel 3.jpg"/>
          <p:cNvPicPr>
            <a:picLocks noChangeAspect="1"/>
          </p:cNvPicPr>
          <p:nvPr/>
        </p:nvPicPr>
        <p:blipFill>
          <a:blip r:embed="rId5" cstate="print"/>
          <a:stretch>
            <a:fillRect/>
          </a:stretch>
        </p:blipFill>
        <p:spPr>
          <a:xfrm>
            <a:off x="5449366" y="5257802"/>
            <a:ext cx="8466892" cy="5029200"/>
          </a:xfrm>
          <a:prstGeom prst="rect">
            <a:avLst/>
          </a:prstGeom>
          <a:effectLst>
            <a:softEdge rad="635000"/>
          </a:effectLst>
        </p:spPr>
      </p:pic>
      <p:pic>
        <p:nvPicPr>
          <p:cNvPr id="6" name="Picture 5" descr="Jews to Israel.jpg"/>
          <p:cNvPicPr>
            <a:picLocks noChangeAspect="1"/>
          </p:cNvPicPr>
          <p:nvPr/>
        </p:nvPicPr>
        <p:blipFill>
          <a:blip r:embed="rId6" cstate="print"/>
          <a:stretch>
            <a:fillRect/>
          </a:stretch>
        </p:blipFill>
        <p:spPr>
          <a:xfrm>
            <a:off x="138320" y="11"/>
            <a:ext cx="8104884" cy="6017718"/>
          </a:xfrm>
          <a:prstGeom prst="rect">
            <a:avLst/>
          </a:prstGeom>
          <a:effectLst>
            <a:softEdge rad="635000"/>
          </a:effectLst>
        </p:spPr>
      </p:pic>
      <p:pic>
        <p:nvPicPr>
          <p:cNvPr id="8" name="Picture 7" descr="aliya.jpg"/>
          <p:cNvPicPr>
            <a:picLocks noChangeAspect="1"/>
          </p:cNvPicPr>
          <p:nvPr/>
        </p:nvPicPr>
        <p:blipFill>
          <a:blip r:embed="rId7" cstate="print"/>
          <a:srcRect t="23814" b="16116"/>
          <a:stretch>
            <a:fillRect/>
          </a:stretch>
        </p:blipFill>
        <p:spPr>
          <a:xfrm>
            <a:off x="5911188" y="3200402"/>
            <a:ext cx="5083340" cy="4686300"/>
          </a:xfrm>
          <a:prstGeom prst="rect">
            <a:avLst/>
          </a:prstGeom>
          <a:effectLst>
            <a:softEdge rad="635000"/>
          </a:effectLst>
        </p:spPr>
      </p:pic>
      <p:pic>
        <p:nvPicPr>
          <p:cNvPr id="7" name="Picture 6" descr="israel_flag.jpg"/>
          <p:cNvPicPr>
            <a:picLocks noChangeAspect="1"/>
          </p:cNvPicPr>
          <p:nvPr/>
        </p:nvPicPr>
        <p:blipFill>
          <a:blip r:embed="rId8" cstate="print"/>
          <a:stretch>
            <a:fillRect/>
          </a:stretch>
        </p:blipFill>
        <p:spPr>
          <a:xfrm>
            <a:off x="5564814" y="228609"/>
            <a:ext cx="5911428" cy="4681730"/>
          </a:xfrm>
          <a:prstGeom prst="rect">
            <a:avLst/>
          </a:prstGeom>
          <a:effectLst>
            <a:softEdge rad="6350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981200" y="2095500"/>
            <a:ext cx="13944600" cy="1752600"/>
          </a:xfrm>
          <a:prstGeom prst="round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88" tIns="45694" rIns="91388" bIns="45694" rtlCol="0" anchor="ctr"/>
          <a:lstStyle/>
          <a:p>
            <a:pPr algn="ctr"/>
            <a:endParaRPr lang="en-US"/>
          </a:p>
        </p:txBody>
      </p:sp>
      <p:pic>
        <p:nvPicPr>
          <p:cNvPr id="58370" name="Picture 2" descr="https://cdn.shutterstock.com/shutterstock/videos/7936201/thumb/1.jpg"/>
          <p:cNvPicPr>
            <a:picLocks noChangeAspect="1" noChangeArrowheads="1"/>
          </p:cNvPicPr>
          <p:nvPr/>
        </p:nvPicPr>
        <p:blipFill>
          <a:blip r:embed="rId2" cstate="print">
            <a:clrChange>
              <a:clrFrom>
                <a:srgbClr val="FFFFFF"/>
              </a:clrFrom>
              <a:clrTo>
                <a:srgbClr val="FFFFFF">
                  <a:alpha val="0"/>
                </a:srgbClr>
              </a:clrTo>
            </a:clrChange>
          </a:blip>
          <a:srcRect l="35996" r="8445"/>
          <a:stretch>
            <a:fillRect/>
          </a:stretch>
        </p:blipFill>
        <p:spPr bwMode="auto">
          <a:xfrm>
            <a:off x="11506200" y="3478628"/>
            <a:ext cx="6781808" cy="6808376"/>
          </a:xfrm>
          <a:prstGeom prst="rect">
            <a:avLst/>
          </a:prstGeom>
          <a:noFill/>
        </p:spPr>
      </p:pic>
      <p:pic>
        <p:nvPicPr>
          <p:cNvPr id="8" name="Picture 7"/>
          <p:cNvPicPr/>
          <p:nvPr/>
        </p:nvPicPr>
        <p:blipFill>
          <a:blip r:embed="rId3" cstate="print"/>
          <a:srcRect l="2679" t="41830" r="3545"/>
          <a:stretch>
            <a:fillRect/>
          </a:stretch>
        </p:blipFill>
        <p:spPr bwMode="auto">
          <a:xfrm>
            <a:off x="1177432" y="273456"/>
            <a:ext cx="16164060" cy="1600200"/>
          </a:xfrm>
          <a:prstGeom prst="rect">
            <a:avLst/>
          </a:prstGeom>
          <a:noFill/>
          <a:effectLst>
            <a:outerShdw dist="38100" dir="5400000" algn="ctr" rotWithShape="0">
              <a:schemeClr val="tx1"/>
            </a:outerShdw>
          </a:effectLst>
        </p:spPr>
      </p:pic>
      <p:sp>
        <p:nvSpPr>
          <p:cNvPr id="9" name="Rectangle 8"/>
          <p:cNvSpPr/>
          <p:nvPr/>
        </p:nvSpPr>
        <p:spPr>
          <a:xfrm>
            <a:off x="2079670" y="2057413"/>
            <a:ext cx="5425520" cy="970362"/>
          </a:xfrm>
          <a:prstGeom prst="rect">
            <a:avLst/>
          </a:prstGeom>
          <a:noFill/>
        </p:spPr>
        <p:txBody>
          <a:bodyPr wrap="none" lIns="137938" tIns="68968" rIns="137938" bIns="6896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1 – Internal Unity </a:t>
            </a:r>
            <a:endParaRPr lang="en-US" sz="5400" b="1" dirty="0">
              <a:ln w="11430">
                <a:solidFill>
                  <a:schemeClr val="tx1"/>
                </a:solidFill>
              </a:ln>
              <a:effectLst>
                <a:outerShdw blurRad="50800" dist="39000" dir="5460000" algn="tl">
                  <a:srgbClr val="000000">
                    <a:alpha val="38000"/>
                  </a:srgbClr>
                </a:outerShdw>
              </a:effectLst>
            </a:endParaRPr>
          </a:p>
        </p:txBody>
      </p:sp>
      <p:sp>
        <p:nvSpPr>
          <p:cNvPr id="10" name="Rectangle 9"/>
          <p:cNvSpPr/>
          <p:nvPr/>
        </p:nvSpPr>
        <p:spPr>
          <a:xfrm>
            <a:off x="7504425" y="2019300"/>
            <a:ext cx="8335154" cy="969448"/>
          </a:xfrm>
          <a:prstGeom prst="rect">
            <a:avLst/>
          </a:prstGeom>
          <a:noFill/>
        </p:spPr>
        <p:txBody>
          <a:bodyPr wrap="none" lIns="137938" tIns="68968" rIns="137938" bIns="6896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2 – Bibliographical Evidence</a:t>
            </a:r>
            <a:endParaRPr lang="en-US" sz="5400" b="1" dirty="0">
              <a:ln w="11430">
                <a:solidFill>
                  <a:schemeClr val="tx1"/>
                </a:solidFill>
              </a:ln>
              <a:effectLst>
                <a:outerShdw blurRad="50800" dist="39000" dir="5460000" algn="tl">
                  <a:srgbClr val="000000">
                    <a:alpha val="38000"/>
                  </a:srgbClr>
                </a:outerShdw>
              </a:effectLst>
            </a:endParaRPr>
          </a:p>
        </p:txBody>
      </p:sp>
      <p:sp>
        <p:nvSpPr>
          <p:cNvPr id="11" name="Rectangle 10"/>
          <p:cNvSpPr/>
          <p:nvPr/>
        </p:nvSpPr>
        <p:spPr>
          <a:xfrm>
            <a:off x="2096077" y="2915411"/>
            <a:ext cx="7886130" cy="970362"/>
          </a:xfrm>
          <a:prstGeom prst="rect">
            <a:avLst/>
          </a:prstGeom>
          <a:noFill/>
        </p:spPr>
        <p:txBody>
          <a:bodyPr wrap="none" lIns="137938" tIns="68968" rIns="137938" bIns="6896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3 – Archaeology &amp; History </a:t>
            </a:r>
            <a:endParaRPr lang="en-US" sz="5400" b="1" dirty="0">
              <a:ln w="11430">
                <a:solidFill>
                  <a:schemeClr val="tx1"/>
                </a:solidFill>
              </a:ln>
              <a:effectLst>
                <a:outerShdw blurRad="50800" dist="39000" dir="5460000" algn="tl">
                  <a:srgbClr val="000000">
                    <a:alpha val="38000"/>
                  </a:srgbClr>
                </a:outerShdw>
              </a:effectLst>
            </a:endParaRPr>
          </a:p>
        </p:txBody>
      </p:sp>
      <p:sp>
        <p:nvSpPr>
          <p:cNvPr id="12" name="Rectangle 11"/>
          <p:cNvSpPr/>
          <p:nvPr/>
        </p:nvSpPr>
        <p:spPr>
          <a:xfrm>
            <a:off x="10556779" y="2933700"/>
            <a:ext cx="5395946" cy="969448"/>
          </a:xfrm>
          <a:prstGeom prst="rect">
            <a:avLst/>
          </a:prstGeom>
          <a:noFill/>
        </p:spPr>
        <p:txBody>
          <a:bodyPr wrap="none" lIns="137938" tIns="68968" rIns="137938" bIns="6896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4 – Medical Facts </a:t>
            </a:r>
            <a:endParaRPr lang="en-US" sz="5400" b="1" dirty="0">
              <a:ln w="11430">
                <a:solidFill>
                  <a:schemeClr val="tx1"/>
                </a:solidFill>
              </a:ln>
              <a:effectLst>
                <a:outerShdw blurRad="50800" dist="39000" dir="5460000" algn="tl">
                  <a:srgbClr val="000000">
                    <a:alpha val="38000"/>
                  </a:srgbClr>
                </a:outerShdw>
              </a:effectLst>
            </a:endParaRPr>
          </a:p>
        </p:txBody>
      </p:sp>
      <p:sp>
        <p:nvSpPr>
          <p:cNvPr id="13" name="Rectangle 12"/>
          <p:cNvSpPr/>
          <p:nvPr/>
        </p:nvSpPr>
        <p:spPr>
          <a:xfrm>
            <a:off x="452139" y="3924300"/>
            <a:ext cx="5697126" cy="969448"/>
          </a:xfrm>
          <a:prstGeom prst="rect">
            <a:avLst/>
          </a:prstGeom>
          <a:noFill/>
        </p:spPr>
        <p:txBody>
          <a:bodyPr wrap="none" lIns="137938" tIns="68968" rIns="137938" bIns="6896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5 – Scientific Facts </a:t>
            </a:r>
            <a:endParaRPr lang="en-US" sz="5400" b="1" dirty="0">
              <a:ln w="11430">
                <a:solidFill>
                  <a:schemeClr val="tx1"/>
                </a:solidFill>
              </a:ln>
              <a:effectLst>
                <a:outerShdw blurRad="50800" dist="39000" dir="5460000" algn="tl">
                  <a:srgbClr val="000000">
                    <a:alpha val="38000"/>
                  </a:srgbClr>
                </a:outerShdw>
              </a:effectLst>
            </a:endParaRPr>
          </a:p>
        </p:txBody>
      </p:sp>
      <p:sp>
        <p:nvSpPr>
          <p:cNvPr id="14" name="Rectangle 13"/>
          <p:cNvSpPr/>
          <p:nvPr/>
        </p:nvSpPr>
        <p:spPr>
          <a:xfrm>
            <a:off x="502683" y="4729361"/>
            <a:ext cx="10125990" cy="3678714"/>
          </a:xfrm>
          <a:prstGeom prst="rect">
            <a:avLst/>
          </a:prstGeom>
          <a:noFill/>
        </p:spPr>
        <p:txBody>
          <a:bodyPr wrap="square" lIns="137938" tIns="68968" rIns="137938" bIns="68968">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smtClean="0">
                <a:ln w="11430">
                  <a:solidFill>
                    <a:schemeClr val="tx1"/>
                  </a:solidFill>
                </a:ln>
                <a:effectLst>
                  <a:outerShdw blurRad="50800" dist="39000" dir="5460000" algn="tl">
                    <a:srgbClr val="000000">
                      <a:alpha val="38000"/>
                    </a:srgbClr>
                  </a:outerShdw>
                </a:effectLst>
              </a:rPr>
              <a:t>6 – Fulfilled Prophecy</a:t>
            </a:r>
          </a:p>
          <a:p>
            <a:r>
              <a:rPr lang="en-US" sz="4400" b="1" dirty="0" smtClean="0">
                <a:ln w="11430">
                  <a:solidFill>
                    <a:schemeClr val="tx1"/>
                  </a:solidFill>
                </a:ln>
                <a:effectLst>
                  <a:outerShdw blurRad="50800" dist="39000" dir="5460000" algn="tl">
                    <a:srgbClr val="000000">
                      <a:alpha val="38000"/>
                    </a:srgbClr>
                  </a:outerShdw>
                </a:effectLst>
              </a:rPr>
              <a:t>        a – Ancient Cities   b – World Empires</a:t>
            </a:r>
          </a:p>
          <a:p>
            <a:r>
              <a:rPr lang="en-US" sz="4400" b="1" dirty="0" smtClean="0">
                <a:ln w="11430">
                  <a:solidFill>
                    <a:schemeClr val="tx1"/>
                  </a:solidFill>
                </a:ln>
                <a:effectLst>
                  <a:outerShdw blurRad="50800" dist="39000" dir="5460000" algn="tl">
                    <a:srgbClr val="000000">
                      <a:alpha val="38000"/>
                    </a:srgbClr>
                  </a:outerShdw>
                </a:effectLst>
              </a:rPr>
              <a:t>        c – Messianic </a:t>
            </a:r>
          </a:p>
          <a:p>
            <a:r>
              <a:rPr lang="en-US" sz="4400" b="1" dirty="0" smtClean="0">
                <a:ln w="11430">
                  <a:solidFill>
                    <a:schemeClr val="tx1"/>
                  </a:solidFill>
                </a:ln>
                <a:effectLst>
                  <a:outerShdw blurRad="50800" dist="39000" dir="5460000" algn="tl">
                    <a:srgbClr val="000000">
                      <a:alpha val="38000"/>
                    </a:srgbClr>
                  </a:outerShdw>
                </a:effectLst>
              </a:rPr>
              <a:t>        d – Jews Return to Israel</a:t>
            </a:r>
          </a:p>
          <a:p>
            <a:r>
              <a:rPr lang="en-US" sz="4400" b="1" dirty="0" smtClean="0">
                <a:ln w="11430">
                  <a:solidFill>
                    <a:schemeClr val="tx1"/>
                  </a:solidFill>
                </a:ln>
                <a:effectLst>
                  <a:outerShdw blurRad="50800" dist="39000" dir="5460000" algn="tl">
                    <a:srgbClr val="000000">
                      <a:alpha val="38000"/>
                    </a:srgbClr>
                  </a:outerShdw>
                </a:effectLst>
              </a:rPr>
              <a:t>        e – End Times/Jerusalem</a:t>
            </a:r>
            <a:endParaRPr lang="en-US" sz="4400" b="1" dirty="0">
              <a:ln w="11430">
                <a:solidFill>
                  <a:schemeClr val="tx1"/>
                </a:solidFill>
              </a:ln>
              <a:effectLst>
                <a:outerShdw blurRad="50800" dist="39000" dir="5460000" algn="tl">
                  <a:srgbClr val="000000">
                    <a:alpha val="38000"/>
                  </a:srgbClr>
                </a:outerShdw>
              </a:effectLst>
            </a:endParaRPr>
          </a:p>
        </p:txBody>
      </p:sp>
      <p:sp>
        <p:nvSpPr>
          <p:cNvPr id="15" name="Rectangle 14"/>
          <p:cNvSpPr/>
          <p:nvPr/>
        </p:nvSpPr>
        <p:spPr>
          <a:xfrm>
            <a:off x="484744" y="8115310"/>
            <a:ext cx="5716072" cy="969448"/>
          </a:xfrm>
          <a:prstGeom prst="rect">
            <a:avLst/>
          </a:prstGeom>
          <a:noFill/>
        </p:spPr>
        <p:txBody>
          <a:bodyPr wrap="none" lIns="137938" tIns="68968" rIns="137938" bIns="6896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7 – Changed Lives  </a:t>
            </a:r>
            <a:endParaRPr lang="en-US" sz="5400" b="1" dirty="0">
              <a:ln w="11430">
                <a:solidFill>
                  <a:schemeClr val="tx1"/>
                </a:solidFill>
              </a:ln>
              <a:effectLst>
                <a:outerShdw blurRad="50800" dist="39000" dir="5460000" algn="tl">
                  <a:srgbClr val="000000">
                    <a:alpha val="38000"/>
                  </a:srgbClr>
                </a:outerShdw>
              </a:effectLst>
            </a:endParaRPr>
          </a:p>
        </p:txBody>
      </p:sp>
      <p:sp>
        <p:nvSpPr>
          <p:cNvPr id="16" name="Rectangle 15"/>
          <p:cNvSpPr/>
          <p:nvPr/>
        </p:nvSpPr>
        <p:spPr>
          <a:xfrm>
            <a:off x="419075" y="8915410"/>
            <a:ext cx="10341294" cy="969448"/>
          </a:xfrm>
          <a:prstGeom prst="rect">
            <a:avLst/>
          </a:prstGeom>
          <a:noFill/>
        </p:spPr>
        <p:txBody>
          <a:bodyPr wrap="none" lIns="137938" tIns="68968" rIns="137938" bIns="6896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8 – Indestructibility &amp; Distribution </a:t>
            </a:r>
            <a:endParaRPr lang="en-US" sz="5400" b="1" dirty="0">
              <a:ln w="11430">
                <a:solidFill>
                  <a:schemeClr val="tx1"/>
                </a:solidFill>
              </a:ln>
              <a:effectLst>
                <a:outerShdw blurRad="50800" dist="39000" dir="5460000" algn="tl">
                  <a:srgbClr val="000000">
                    <a:alpha val="38000"/>
                  </a:srgbClr>
                </a:outerShdw>
              </a:effectLst>
            </a:endParaRPr>
          </a:p>
        </p:txBody>
      </p:sp>
      <p:sp>
        <p:nvSpPr>
          <p:cNvPr id="17" name="Rounded Rectangle 16"/>
          <p:cNvSpPr/>
          <p:nvPr/>
        </p:nvSpPr>
        <p:spPr>
          <a:xfrm>
            <a:off x="1177432" y="325538"/>
            <a:ext cx="16164060" cy="1371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38" tIns="68968" rIns="137938" bIns="68968" rtlCol="0" anchor="ctr"/>
          <a:lstStyle/>
          <a:p>
            <a:pPr algn="ctr"/>
            <a:endParaRPr lang="en-US" dirty="0"/>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result for the fruitful land of israel"/>
          <p:cNvPicPr>
            <a:picLocks noChangeAspect="1" noChangeArrowheads="1"/>
          </p:cNvPicPr>
          <p:nvPr/>
        </p:nvPicPr>
        <p:blipFill>
          <a:blip r:embed="rId2" cstate="print"/>
          <a:srcRect l="1714" t="16273" r="1560" b="6107"/>
          <a:stretch>
            <a:fillRect/>
          </a:stretch>
        </p:blipFill>
        <p:spPr bwMode="auto">
          <a:xfrm>
            <a:off x="0" y="0"/>
            <a:ext cx="18288000" cy="10287000"/>
          </a:xfrm>
          <a:prstGeom prst="rect">
            <a:avLst/>
          </a:prstGeom>
          <a:noFill/>
        </p:spPr>
      </p:pic>
      <p:sp>
        <p:nvSpPr>
          <p:cNvPr id="3" name="Rectangle 2"/>
          <p:cNvSpPr/>
          <p:nvPr/>
        </p:nvSpPr>
        <p:spPr>
          <a:xfrm>
            <a:off x="691852" y="1108300"/>
            <a:ext cx="16916400" cy="9926428"/>
          </a:xfrm>
          <a:prstGeom prst="rect">
            <a:avLst/>
          </a:prstGeom>
        </p:spPr>
        <p:txBody>
          <a:bodyPr wrap="square" lIns="137790" tIns="68894" rIns="137790" bIns="68894">
            <a:spAutoFit/>
          </a:bodyPr>
          <a:lstStyle/>
          <a:p>
            <a:pPr algn="just"/>
            <a:r>
              <a:rPr lang="en-US" sz="6400" dirty="0" smtClean="0">
                <a:ln w="18415" cmpd="sng">
                  <a:solidFill>
                    <a:srgbClr val="FFFFFF"/>
                  </a:solidFill>
                  <a:prstDash val="solid"/>
                </a:ln>
                <a:solidFill>
                  <a:srgbClr val="FFFFFF"/>
                </a:solidFill>
                <a:effectLst>
                  <a:glow rad="101600">
                    <a:schemeClr val="tx1">
                      <a:alpha val="60000"/>
                    </a:schemeClr>
                  </a:glow>
                  <a:outerShdw dist="114300" dir="2400000" algn="tl" rotWithShape="0">
                    <a:srgbClr val="000000"/>
                  </a:outerShdw>
                </a:effectLst>
              </a:rPr>
              <a:t>Ezekiel 36:30-35 NASB  "I will multiply the fruit of the tree and the produce of the field, so that you will not receive again the disgrace of famine among the nations. … (34)  "The desolate land will be cultivated instead of being a desolation in the sight of everyone who passes by.  (35)  "They will say, 'This desolate land has become like the garden of Eden; and the waste, desolate and ruined cities are fortified and inhabited.'</a:t>
            </a:r>
          </a:p>
          <a:p>
            <a:endParaRPr lang="en-US" sz="6000" dirty="0" smtClean="0"/>
          </a:p>
        </p:txBody>
      </p:sp>
      <p:sp>
        <p:nvSpPr>
          <p:cNvPr id="4" name="Rectangle 3"/>
          <p:cNvSpPr/>
          <p:nvPr/>
        </p:nvSpPr>
        <p:spPr>
          <a:xfrm>
            <a:off x="2193065" y="129575"/>
            <a:ext cx="10651894" cy="784830"/>
          </a:xfrm>
          <a:prstGeom prst="rect">
            <a:avLst/>
          </a:prstGeom>
          <a:noFill/>
        </p:spPr>
        <p:txBody>
          <a:bodyPr wrap="none" lIns="137790" tIns="68894" rIns="137790" bIns="68894">
            <a:spAutoFit/>
            <a:scene3d>
              <a:camera prst="orthographicFront"/>
              <a:lightRig rig="glow" dir="tl">
                <a:rot lat="0" lon="0" rev="5400000"/>
              </a:lightRig>
            </a:scene3d>
            <a:sp3d contourW="12700">
              <a:bevelT w="25400" h="25400"/>
              <a:contourClr>
                <a:schemeClr val="accent6">
                  <a:shade val="73000"/>
                </a:schemeClr>
              </a:contourClr>
            </a:sp3d>
          </a:bodyPr>
          <a:lstStyle/>
          <a:p>
            <a:pPr marL="1377926" indent="-1377926" algn="ctr"/>
            <a:r>
              <a:rPr lang="en-US" sz="4200" b="1" dirty="0" smtClean="0">
                <a:ln w="11430"/>
                <a:solidFill>
                  <a:srgbClr val="FFFF00"/>
                </a:solidFill>
                <a:effectLst>
                  <a:glow rad="101600">
                    <a:schemeClr val="tx1">
                      <a:alpha val="60000"/>
                    </a:schemeClr>
                  </a:glow>
                  <a:outerShdw dist="101600" dir="2400000" algn="tl">
                    <a:srgbClr val="000000"/>
                  </a:outerShdw>
                </a:effectLst>
              </a:rPr>
              <a:t>Scattering &amp; Regathering of the Jewish People</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srael - vineyards.jpg"/>
          <p:cNvPicPr>
            <a:picLocks noChangeAspect="1"/>
          </p:cNvPicPr>
          <p:nvPr/>
        </p:nvPicPr>
        <p:blipFill>
          <a:blip r:embed="rId2" cstate="print"/>
          <a:stretch>
            <a:fillRect/>
          </a:stretch>
        </p:blipFill>
        <p:spPr>
          <a:xfrm>
            <a:off x="5" y="6"/>
            <a:ext cx="18288002" cy="10302084"/>
          </a:xfrm>
          <a:prstGeom prst="rect">
            <a:avLst/>
          </a:prstGeom>
        </p:spPr>
      </p:pic>
      <p:sp>
        <p:nvSpPr>
          <p:cNvPr id="4" name="Rectangle 3"/>
          <p:cNvSpPr/>
          <p:nvPr/>
        </p:nvSpPr>
        <p:spPr>
          <a:xfrm>
            <a:off x="1238831" y="571511"/>
            <a:ext cx="9836366" cy="816486"/>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4400" b="1" dirty="0" smtClean="0">
                <a:ln w="11430"/>
                <a:solidFill>
                  <a:srgbClr val="FFFF00"/>
                </a:solidFill>
                <a:effectLst>
                  <a:glow rad="101600">
                    <a:schemeClr val="tx1">
                      <a:alpha val="60000"/>
                    </a:schemeClr>
                  </a:glow>
                  <a:outerShdw dist="114300" dir="2400000" algn="tl" rotWithShape="0">
                    <a:schemeClr val="tx1"/>
                  </a:outerShdw>
                </a:effectLst>
              </a:rPr>
              <a:t>The Land will Blossom &amp; Become Fruitful</a:t>
            </a:r>
          </a:p>
        </p:txBody>
      </p:sp>
      <p:sp>
        <p:nvSpPr>
          <p:cNvPr id="6" name="Rectangle 5"/>
          <p:cNvSpPr/>
          <p:nvPr/>
        </p:nvSpPr>
        <p:spPr>
          <a:xfrm>
            <a:off x="457211" y="1790707"/>
            <a:ext cx="17434094" cy="10018922"/>
          </a:xfrm>
          <a:prstGeom prst="rect">
            <a:avLst/>
          </a:prstGeom>
        </p:spPr>
        <p:txBody>
          <a:bodyPr wrap="square" lIns="137948" tIns="68974" rIns="137948" bIns="68974">
            <a:spAutoFit/>
          </a:bodyPr>
          <a:lstStyle/>
          <a:p>
            <a:pPr algn="just"/>
            <a:r>
              <a:rPr lang="en-US" sz="5400" b="1" dirty="0" smtClean="0">
                <a:solidFill>
                  <a:schemeClr val="bg1"/>
                </a:solidFill>
                <a:effectLst>
                  <a:glow rad="101600">
                    <a:schemeClr val="tx1">
                      <a:alpha val="60000"/>
                    </a:schemeClr>
                  </a:glow>
                  <a:outerShdw dist="114300" dir="2400000" algn="tl" rotWithShape="0">
                    <a:schemeClr val="tx1"/>
                  </a:outerShdw>
                </a:effectLst>
              </a:rPr>
              <a:t>Ezekiel 36:8-11 NASB  'But you, O mountains of Israel, you will put forth your branches and bear your fruit for My people Israel; for they will soon come.  (9)  'For, behold, I am for you, and I will turn to you, and you will be cultivated and sown.  (10)  'I will multiply men on you, all the house of Israel, all of it; and the cities will be inhabited and the waste places will be rebuilt.  (11)  'I will multiply on you man and beast; and they will increase and be fruitful; and I will cause you to be inhabited as you were formerly and will treat you better than at the first. Thus you will know that I am the LORD.</a:t>
            </a:r>
          </a:p>
          <a:p>
            <a:pPr algn="just"/>
            <a:endParaRPr lang="en-US" sz="4800" b="1" dirty="0" smtClean="0">
              <a:solidFill>
                <a:schemeClr val="bg1"/>
              </a:solidFill>
              <a:effectLst>
                <a:glow rad="101600">
                  <a:schemeClr val="tx1">
                    <a:alpha val="60000"/>
                  </a:schemeClr>
                </a:glow>
                <a:outerShdw dist="114300" dir="2400000" algn="tl" rotWithShape="0">
                  <a:schemeClr val="tx1"/>
                </a:outerShdw>
              </a:effectLst>
            </a:endParaRPr>
          </a:p>
        </p:txBody>
      </p:sp>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 Twain - Israel.jpg"/>
          <p:cNvPicPr>
            <a:picLocks noChangeAspect="1"/>
          </p:cNvPicPr>
          <p:nvPr/>
        </p:nvPicPr>
        <p:blipFill>
          <a:blip r:embed="rId2" cstate="print"/>
          <a:stretch>
            <a:fillRect/>
          </a:stretch>
        </p:blipFill>
        <p:spPr>
          <a:xfrm>
            <a:off x="0" y="0"/>
            <a:ext cx="18473212" cy="10287000"/>
          </a:xfrm>
          <a:prstGeom prst="rect">
            <a:avLst/>
          </a:prstGeom>
        </p:spPr>
      </p:pic>
      <p:sp>
        <p:nvSpPr>
          <p:cNvPr id="3" name="Rectangle 2"/>
          <p:cNvSpPr/>
          <p:nvPr/>
        </p:nvSpPr>
        <p:spPr>
          <a:xfrm>
            <a:off x="582393" y="495309"/>
            <a:ext cx="5808950" cy="2201398"/>
          </a:xfrm>
          <a:prstGeom prst="rect">
            <a:avLst/>
          </a:prstGeom>
          <a:noFill/>
        </p:spPr>
        <p:txBody>
          <a:bodyPr wrap="none" lIns="137948" tIns="68974" rIns="137948" bIns="68974">
            <a:spAutoFit/>
          </a:bodyPr>
          <a:lstStyle/>
          <a:p>
            <a:pPr algn="ctr"/>
            <a:r>
              <a:rPr lang="en-US" sz="8600" dirty="0" smtClean="0">
                <a:ln w="18415" cmpd="sng">
                  <a:solidFill>
                    <a:srgbClr val="FFFFFF"/>
                  </a:solidFill>
                  <a:prstDash val="solid"/>
                </a:ln>
                <a:solidFill>
                  <a:srgbClr val="FFFFFF"/>
                </a:solidFill>
                <a:effectLst>
                  <a:glow rad="101600">
                    <a:schemeClr val="tx1">
                      <a:alpha val="60000"/>
                    </a:schemeClr>
                  </a:glow>
                  <a:outerShdw dist="127000" dir="2400000" algn="tl" rotWithShape="0">
                    <a:schemeClr val="tx1"/>
                  </a:outerShdw>
                </a:effectLst>
                <a:latin typeface="Berlin Sans FB" pitchFamily="34" charset="0"/>
              </a:rPr>
              <a:t>Mark Twain</a:t>
            </a:r>
          </a:p>
          <a:p>
            <a:pPr algn="ctr"/>
            <a:r>
              <a:rPr lang="en-US" sz="4800" dirty="0" smtClean="0">
                <a:ln w="18415" cmpd="sng">
                  <a:solidFill>
                    <a:srgbClr val="FFFFFF"/>
                  </a:solidFill>
                  <a:prstDash val="solid"/>
                </a:ln>
                <a:solidFill>
                  <a:srgbClr val="FFFFFF"/>
                </a:solidFill>
                <a:effectLst>
                  <a:glow rad="101600">
                    <a:schemeClr val="tx1">
                      <a:alpha val="60000"/>
                    </a:schemeClr>
                  </a:glow>
                  <a:outerShdw dist="127000" dir="2400000" algn="tl" rotWithShape="0">
                    <a:schemeClr val="tx1"/>
                  </a:outerShdw>
                </a:effectLst>
                <a:latin typeface="Berlin Sans FB" pitchFamily="34" charset="0"/>
              </a:rPr>
              <a:t>(1867)</a:t>
            </a:r>
            <a:endParaRPr lang="en-US" sz="4800" dirty="0">
              <a:ln w="18415" cmpd="sng">
                <a:solidFill>
                  <a:srgbClr val="FFFFFF"/>
                </a:solidFill>
                <a:prstDash val="solid"/>
              </a:ln>
              <a:solidFill>
                <a:srgbClr val="FFFFFF"/>
              </a:solidFill>
              <a:effectLst>
                <a:glow rad="101600">
                  <a:schemeClr val="tx1">
                    <a:alpha val="60000"/>
                  </a:schemeClr>
                </a:glow>
                <a:outerShdw dist="127000" dir="2400000" algn="tl" rotWithShape="0">
                  <a:schemeClr val="tx1"/>
                </a:outerShdw>
              </a:effectLst>
              <a:latin typeface="Berlin Sans FB" pitchFamily="34" charset="0"/>
            </a:endParaRPr>
          </a:p>
        </p:txBody>
      </p:sp>
      <p:sp>
        <p:nvSpPr>
          <p:cNvPr id="4" name="Rectangle 3"/>
          <p:cNvSpPr/>
          <p:nvPr/>
        </p:nvSpPr>
        <p:spPr>
          <a:xfrm>
            <a:off x="5020638" y="8229639"/>
            <a:ext cx="13267308" cy="969462"/>
          </a:xfrm>
          <a:prstGeom prst="rect">
            <a:avLst/>
          </a:prstGeom>
        </p:spPr>
        <p:txBody>
          <a:bodyPr wrap="none" lIns="137948" tIns="68974" rIns="137948" bIns="68974">
            <a:spAutoFit/>
          </a:bodyPr>
          <a:lstStyle/>
          <a:p>
            <a:r>
              <a:rPr lang="en-US" sz="5400" b="1" dirty="0" smtClean="0">
                <a:solidFill>
                  <a:schemeClr val="bg1"/>
                </a:solidFill>
                <a:effectLst>
                  <a:glow rad="101600">
                    <a:schemeClr val="tx1">
                      <a:alpha val="60000"/>
                    </a:schemeClr>
                  </a:glow>
                  <a:outerShdw dist="127000" dir="2400000" algn="tl" rotWithShape="0">
                    <a:schemeClr val="tx1"/>
                  </a:outerShdw>
                </a:effectLst>
              </a:rPr>
              <a:t>“It is a hopeless, dreary, heart-broken land. “</a:t>
            </a:r>
            <a:endParaRPr lang="en-US" sz="5400" dirty="0">
              <a:effectLst>
                <a:glow rad="101600">
                  <a:schemeClr val="tx1">
                    <a:alpha val="60000"/>
                  </a:schemeClr>
                </a:glow>
                <a:outerShdw dist="127000" dir="2400000" algn="tl" rotWithShape="0">
                  <a:schemeClr val="tx1"/>
                </a:outerShdw>
              </a:effectLst>
            </a:endParaRPr>
          </a:p>
        </p:txBody>
      </p:sp>
      <p:sp>
        <p:nvSpPr>
          <p:cNvPr id="5" name="Rectangle 4"/>
          <p:cNvSpPr/>
          <p:nvPr/>
        </p:nvSpPr>
        <p:spPr>
          <a:xfrm>
            <a:off x="6795908" y="9029743"/>
            <a:ext cx="9390952" cy="969462"/>
          </a:xfrm>
          <a:prstGeom prst="rect">
            <a:avLst/>
          </a:prstGeom>
        </p:spPr>
        <p:txBody>
          <a:bodyPr wrap="none" lIns="137948" tIns="68974" rIns="137948" bIns="68974">
            <a:spAutoFit/>
          </a:bodyPr>
          <a:lstStyle/>
          <a:p>
            <a:r>
              <a:rPr lang="en-US" sz="5400" b="1" dirty="0" smtClean="0">
                <a:solidFill>
                  <a:schemeClr val="bg1"/>
                </a:solidFill>
                <a:effectLst>
                  <a:glow rad="101600">
                    <a:schemeClr val="tx1">
                      <a:alpha val="60000"/>
                    </a:schemeClr>
                  </a:glow>
                  <a:outerShdw dist="127000" dir="2400000" algn="tl" rotWithShape="0">
                    <a:schemeClr val="tx1"/>
                  </a:outerShdw>
                </a:effectLst>
              </a:rPr>
              <a:t>“… a silent, mournful expanse “</a:t>
            </a:r>
            <a:endParaRPr lang="en-US" sz="5400" dirty="0">
              <a:effectLst>
                <a:glow rad="101600">
                  <a:schemeClr val="tx1">
                    <a:alpha val="60000"/>
                  </a:schemeClr>
                </a:glow>
                <a:outerShdw dist="127000" dir="2400000" algn="tl" rotWithShape="0">
                  <a:schemeClr val="tx1"/>
                </a:outerShdw>
              </a:effectLst>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rael - Trees.jpg"/>
          <p:cNvPicPr>
            <a:picLocks noChangeAspect="1"/>
          </p:cNvPicPr>
          <p:nvPr/>
        </p:nvPicPr>
        <p:blipFill>
          <a:blip r:embed="rId2" cstate="print"/>
          <a:stretch>
            <a:fillRect/>
          </a:stretch>
        </p:blipFill>
        <p:spPr>
          <a:xfrm>
            <a:off x="5" y="5"/>
            <a:ext cx="18288002" cy="10330734"/>
          </a:xfrm>
          <a:prstGeom prst="rect">
            <a:avLst/>
          </a:prstGeom>
        </p:spPr>
      </p:pic>
      <p:pic>
        <p:nvPicPr>
          <p:cNvPr id="3" name="il_fi" descr="http://ronit18.files.wordpress.com/2012/01/800px-chaumette_winery_norton_grapes.jpg"/>
          <p:cNvPicPr/>
          <p:nvPr/>
        </p:nvPicPr>
        <p:blipFill>
          <a:blip r:embed="rId3" cstate="print"/>
          <a:srcRect r="22969"/>
          <a:stretch>
            <a:fillRect/>
          </a:stretch>
        </p:blipFill>
        <p:spPr bwMode="auto">
          <a:xfrm>
            <a:off x="10991331" y="1257302"/>
            <a:ext cx="4733762" cy="4114800"/>
          </a:xfrm>
          <a:prstGeom prst="rect">
            <a:avLst/>
          </a:prstGeom>
          <a:noFill/>
          <a:ln w="9525">
            <a:noFill/>
            <a:miter lim="800000"/>
            <a:headEnd/>
            <a:tailEnd/>
          </a:ln>
          <a:effectLst>
            <a:softEdge rad="635000"/>
          </a:effectLst>
        </p:spPr>
      </p:pic>
      <p:pic>
        <p:nvPicPr>
          <p:cNvPr id="4" name="il_fi" descr="http://www.toseftaonline.org/blog/images/christs_thorn.jpg"/>
          <p:cNvPicPr/>
          <p:nvPr/>
        </p:nvPicPr>
        <p:blipFill>
          <a:blip r:embed="rId4" cstate="print"/>
          <a:srcRect/>
          <a:stretch>
            <a:fillRect/>
          </a:stretch>
        </p:blipFill>
        <p:spPr bwMode="auto">
          <a:xfrm>
            <a:off x="13646853" y="228611"/>
            <a:ext cx="4641158" cy="3586166"/>
          </a:xfrm>
          <a:prstGeom prst="rect">
            <a:avLst/>
          </a:prstGeom>
          <a:noFill/>
          <a:ln w="9525">
            <a:noFill/>
            <a:miter lim="800000"/>
            <a:headEnd/>
            <a:tailEnd/>
          </a:ln>
          <a:effectLst>
            <a:softEdge rad="635000"/>
          </a:effectLst>
        </p:spPr>
      </p:pic>
      <p:sp>
        <p:nvSpPr>
          <p:cNvPr id="6" name="Oval 5"/>
          <p:cNvSpPr/>
          <p:nvPr/>
        </p:nvSpPr>
        <p:spPr>
          <a:xfrm>
            <a:off x="11222239" y="914409"/>
            <a:ext cx="808206" cy="8001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pic>
        <p:nvPicPr>
          <p:cNvPr id="2" name="il_fi" descr="http://www.kedem-hadarim.com/image/users/204806/ftp/my_files/frutas_2.jpg?id=9512671"/>
          <p:cNvPicPr/>
          <p:nvPr/>
        </p:nvPicPr>
        <p:blipFill>
          <a:blip r:embed="rId5" cstate="print">
            <a:clrChange>
              <a:clrFrom>
                <a:srgbClr val="FFFFFF"/>
              </a:clrFrom>
              <a:clrTo>
                <a:srgbClr val="FFFFFF">
                  <a:alpha val="0"/>
                </a:srgbClr>
              </a:clrTo>
            </a:clrChange>
          </a:blip>
          <a:srcRect/>
          <a:stretch>
            <a:fillRect/>
          </a:stretch>
        </p:blipFill>
        <p:spPr bwMode="auto">
          <a:xfrm>
            <a:off x="7989429" y="2"/>
            <a:ext cx="5195594" cy="3657600"/>
          </a:xfrm>
          <a:prstGeom prst="rect">
            <a:avLst/>
          </a:prstGeom>
          <a:noFill/>
          <a:ln w="9525">
            <a:noFill/>
            <a:miter lim="800000"/>
            <a:headEnd/>
            <a:tailEnd/>
          </a:ln>
          <a:effectLst/>
        </p:spPr>
      </p:pic>
      <p:sp>
        <p:nvSpPr>
          <p:cNvPr id="8" name="Rectangle 7"/>
          <p:cNvSpPr/>
          <p:nvPr/>
        </p:nvSpPr>
        <p:spPr>
          <a:xfrm>
            <a:off x="528211" y="4381511"/>
            <a:ext cx="10527066"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More than 400 Million Trees Planted</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rael - Trees.jpg"/>
          <p:cNvPicPr>
            <a:picLocks noChangeAspect="1"/>
          </p:cNvPicPr>
          <p:nvPr/>
        </p:nvPicPr>
        <p:blipFill>
          <a:blip r:embed="rId2" cstate="print"/>
          <a:stretch>
            <a:fillRect/>
          </a:stretch>
        </p:blipFill>
        <p:spPr>
          <a:xfrm>
            <a:off x="5" y="5"/>
            <a:ext cx="18288002" cy="10330734"/>
          </a:xfrm>
          <a:prstGeom prst="rect">
            <a:avLst/>
          </a:prstGeom>
        </p:spPr>
      </p:pic>
      <p:pic>
        <p:nvPicPr>
          <p:cNvPr id="3" name="il_fi" descr="http://ronit18.files.wordpress.com/2012/01/800px-chaumette_winery_norton_grapes.jpg"/>
          <p:cNvPicPr/>
          <p:nvPr/>
        </p:nvPicPr>
        <p:blipFill>
          <a:blip r:embed="rId3" cstate="print"/>
          <a:srcRect r="22969"/>
          <a:stretch>
            <a:fillRect/>
          </a:stretch>
        </p:blipFill>
        <p:spPr bwMode="auto">
          <a:xfrm>
            <a:off x="10991331" y="1257302"/>
            <a:ext cx="4733762" cy="4114800"/>
          </a:xfrm>
          <a:prstGeom prst="rect">
            <a:avLst/>
          </a:prstGeom>
          <a:noFill/>
          <a:ln w="9525">
            <a:noFill/>
            <a:miter lim="800000"/>
            <a:headEnd/>
            <a:tailEnd/>
          </a:ln>
          <a:effectLst>
            <a:softEdge rad="635000"/>
          </a:effectLst>
        </p:spPr>
      </p:pic>
      <p:pic>
        <p:nvPicPr>
          <p:cNvPr id="4" name="il_fi" descr="http://www.toseftaonline.org/blog/images/christs_thorn.jpg"/>
          <p:cNvPicPr/>
          <p:nvPr/>
        </p:nvPicPr>
        <p:blipFill>
          <a:blip r:embed="rId4" cstate="print"/>
          <a:srcRect/>
          <a:stretch>
            <a:fillRect/>
          </a:stretch>
        </p:blipFill>
        <p:spPr bwMode="auto">
          <a:xfrm>
            <a:off x="13646853" y="228611"/>
            <a:ext cx="4641158" cy="3586166"/>
          </a:xfrm>
          <a:prstGeom prst="rect">
            <a:avLst/>
          </a:prstGeom>
          <a:noFill/>
          <a:ln w="9525">
            <a:noFill/>
            <a:miter lim="800000"/>
            <a:headEnd/>
            <a:tailEnd/>
          </a:ln>
          <a:effectLst>
            <a:softEdge rad="635000"/>
          </a:effectLst>
        </p:spPr>
      </p:pic>
      <p:sp>
        <p:nvSpPr>
          <p:cNvPr id="6" name="Oval 5"/>
          <p:cNvSpPr/>
          <p:nvPr/>
        </p:nvSpPr>
        <p:spPr>
          <a:xfrm>
            <a:off x="11222239" y="914409"/>
            <a:ext cx="808206" cy="8001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pic>
        <p:nvPicPr>
          <p:cNvPr id="2" name="il_fi" descr="http://www.kedem-hadarim.com/image/users/204806/ftp/my_files/frutas_2.jpg?id=9512671"/>
          <p:cNvPicPr/>
          <p:nvPr/>
        </p:nvPicPr>
        <p:blipFill>
          <a:blip r:embed="rId5" cstate="print">
            <a:clrChange>
              <a:clrFrom>
                <a:srgbClr val="FFFFFF"/>
              </a:clrFrom>
              <a:clrTo>
                <a:srgbClr val="FFFFFF">
                  <a:alpha val="0"/>
                </a:srgbClr>
              </a:clrTo>
            </a:clrChange>
          </a:blip>
          <a:srcRect/>
          <a:stretch>
            <a:fillRect/>
          </a:stretch>
        </p:blipFill>
        <p:spPr bwMode="auto">
          <a:xfrm>
            <a:off x="7989429" y="2"/>
            <a:ext cx="5195594" cy="3657600"/>
          </a:xfrm>
          <a:prstGeom prst="rect">
            <a:avLst/>
          </a:prstGeom>
          <a:noFill/>
          <a:ln w="9525">
            <a:noFill/>
            <a:miter lim="800000"/>
            <a:headEnd/>
            <a:tailEnd/>
          </a:ln>
          <a:effectLst/>
        </p:spPr>
      </p:pic>
      <p:sp>
        <p:nvSpPr>
          <p:cNvPr id="8" name="Rectangle 7"/>
          <p:cNvSpPr/>
          <p:nvPr/>
        </p:nvSpPr>
        <p:spPr>
          <a:xfrm>
            <a:off x="528211" y="4381511"/>
            <a:ext cx="10527066"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More than 400 Million Trees Planted</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
        <p:nvSpPr>
          <p:cNvPr id="9" name="Rectangle 8"/>
          <p:cNvSpPr/>
          <p:nvPr/>
        </p:nvSpPr>
        <p:spPr>
          <a:xfrm>
            <a:off x="3543323" y="5295911"/>
            <a:ext cx="6113230"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Rains Have Returned</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rael - Trees.jpg"/>
          <p:cNvPicPr>
            <a:picLocks noChangeAspect="1"/>
          </p:cNvPicPr>
          <p:nvPr/>
        </p:nvPicPr>
        <p:blipFill>
          <a:blip r:embed="rId2" cstate="print"/>
          <a:stretch>
            <a:fillRect/>
          </a:stretch>
        </p:blipFill>
        <p:spPr>
          <a:xfrm>
            <a:off x="5" y="5"/>
            <a:ext cx="18288002" cy="10330734"/>
          </a:xfrm>
          <a:prstGeom prst="rect">
            <a:avLst/>
          </a:prstGeom>
        </p:spPr>
      </p:pic>
      <p:pic>
        <p:nvPicPr>
          <p:cNvPr id="3" name="il_fi" descr="http://ronit18.files.wordpress.com/2012/01/800px-chaumette_winery_norton_grapes.jpg"/>
          <p:cNvPicPr/>
          <p:nvPr/>
        </p:nvPicPr>
        <p:blipFill>
          <a:blip r:embed="rId3" cstate="print"/>
          <a:srcRect r="22969"/>
          <a:stretch>
            <a:fillRect/>
          </a:stretch>
        </p:blipFill>
        <p:spPr bwMode="auto">
          <a:xfrm>
            <a:off x="10991331" y="1257302"/>
            <a:ext cx="4733762" cy="4114800"/>
          </a:xfrm>
          <a:prstGeom prst="rect">
            <a:avLst/>
          </a:prstGeom>
          <a:noFill/>
          <a:ln w="9525">
            <a:noFill/>
            <a:miter lim="800000"/>
            <a:headEnd/>
            <a:tailEnd/>
          </a:ln>
          <a:effectLst>
            <a:softEdge rad="635000"/>
          </a:effectLst>
        </p:spPr>
      </p:pic>
      <p:pic>
        <p:nvPicPr>
          <p:cNvPr id="4" name="il_fi" descr="http://www.toseftaonline.org/blog/images/christs_thorn.jpg"/>
          <p:cNvPicPr/>
          <p:nvPr/>
        </p:nvPicPr>
        <p:blipFill>
          <a:blip r:embed="rId4" cstate="print"/>
          <a:srcRect/>
          <a:stretch>
            <a:fillRect/>
          </a:stretch>
        </p:blipFill>
        <p:spPr bwMode="auto">
          <a:xfrm>
            <a:off x="13646853" y="228611"/>
            <a:ext cx="4641158" cy="3586166"/>
          </a:xfrm>
          <a:prstGeom prst="rect">
            <a:avLst/>
          </a:prstGeom>
          <a:noFill/>
          <a:ln w="9525">
            <a:noFill/>
            <a:miter lim="800000"/>
            <a:headEnd/>
            <a:tailEnd/>
          </a:ln>
          <a:effectLst>
            <a:softEdge rad="635000"/>
          </a:effectLst>
        </p:spPr>
      </p:pic>
      <p:sp>
        <p:nvSpPr>
          <p:cNvPr id="6" name="Oval 5"/>
          <p:cNvSpPr/>
          <p:nvPr/>
        </p:nvSpPr>
        <p:spPr>
          <a:xfrm>
            <a:off x="11222239" y="914409"/>
            <a:ext cx="808206" cy="8001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pic>
        <p:nvPicPr>
          <p:cNvPr id="2" name="il_fi" descr="http://www.kedem-hadarim.com/image/users/204806/ftp/my_files/frutas_2.jpg?id=9512671"/>
          <p:cNvPicPr/>
          <p:nvPr/>
        </p:nvPicPr>
        <p:blipFill>
          <a:blip r:embed="rId5" cstate="print">
            <a:clrChange>
              <a:clrFrom>
                <a:srgbClr val="FFFFFF"/>
              </a:clrFrom>
              <a:clrTo>
                <a:srgbClr val="FFFFFF">
                  <a:alpha val="0"/>
                </a:srgbClr>
              </a:clrTo>
            </a:clrChange>
          </a:blip>
          <a:srcRect/>
          <a:stretch>
            <a:fillRect/>
          </a:stretch>
        </p:blipFill>
        <p:spPr bwMode="auto">
          <a:xfrm>
            <a:off x="7989429" y="2"/>
            <a:ext cx="5195594" cy="3657600"/>
          </a:xfrm>
          <a:prstGeom prst="rect">
            <a:avLst/>
          </a:prstGeom>
          <a:noFill/>
          <a:ln w="9525">
            <a:noFill/>
            <a:miter lim="800000"/>
            <a:headEnd/>
            <a:tailEnd/>
          </a:ln>
          <a:effectLst/>
        </p:spPr>
      </p:pic>
      <p:sp>
        <p:nvSpPr>
          <p:cNvPr id="8" name="Rectangle 7"/>
          <p:cNvSpPr/>
          <p:nvPr/>
        </p:nvSpPr>
        <p:spPr>
          <a:xfrm>
            <a:off x="528211" y="4381511"/>
            <a:ext cx="10527066"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More than 400 Million Trees Planted</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
        <p:nvSpPr>
          <p:cNvPr id="9" name="Rectangle 8"/>
          <p:cNvSpPr/>
          <p:nvPr/>
        </p:nvSpPr>
        <p:spPr>
          <a:xfrm>
            <a:off x="3543323" y="5295911"/>
            <a:ext cx="6113230"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Rains Have Returned</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
        <p:nvSpPr>
          <p:cNvPr id="10" name="Rectangle 9"/>
          <p:cNvSpPr/>
          <p:nvPr/>
        </p:nvSpPr>
        <p:spPr>
          <a:xfrm>
            <a:off x="7336270" y="6040911"/>
            <a:ext cx="8717084"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World Class Irrigation Systems</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rael - Trees.jpg"/>
          <p:cNvPicPr>
            <a:picLocks noChangeAspect="1"/>
          </p:cNvPicPr>
          <p:nvPr/>
        </p:nvPicPr>
        <p:blipFill>
          <a:blip r:embed="rId2" cstate="print"/>
          <a:stretch>
            <a:fillRect/>
          </a:stretch>
        </p:blipFill>
        <p:spPr>
          <a:xfrm>
            <a:off x="5" y="5"/>
            <a:ext cx="18288002" cy="10330734"/>
          </a:xfrm>
          <a:prstGeom prst="rect">
            <a:avLst/>
          </a:prstGeom>
        </p:spPr>
      </p:pic>
      <p:pic>
        <p:nvPicPr>
          <p:cNvPr id="3" name="il_fi" descr="http://ronit18.files.wordpress.com/2012/01/800px-chaumette_winery_norton_grapes.jpg"/>
          <p:cNvPicPr/>
          <p:nvPr/>
        </p:nvPicPr>
        <p:blipFill>
          <a:blip r:embed="rId3" cstate="print"/>
          <a:srcRect r="22969"/>
          <a:stretch>
            <a:fillRect/>
          </a:stretch>
        </p:blipFill>
        <p:spPr bwMode="auto">
          <a:xfrm>
            <a:off x="10991331" y="1257302"/>
            <a:ext cx="4733762" cy="4114800"/>
          </a:xfrm>
          <a:prstGeom prst="rect">
            <a:avLst/>
          </a:prstGeom>
          <a:noFill/>
          <a:ln w="9525">
            <a:noFill/>
            <a:miter lim="800000"/>
            <a:headEnd/>
            <a:tailEnd/>
          </a:ln>
          <a:effectLst>
            <a:softEdge rad="635000"/>
          </a:effectLst>
        </p:spPr>
      </p:pic>
      <p:pic>
        <p:nvPicPr>
          <p:cNvPr id="4" name="il_fi" descr="http://www.toseftaonline.org/blog/images/christs_thorn.jpg"/>
          <p:cNvPicPr/>
          <p:nvPr/>
        </p:nvPicPr>
        <p:blipFill>
          <a:blip r:embed="rId4" cstate="print"/>
          <a:srcRect/>
          <a:stretch>
            <a:fillRect/>
          </a:stretch>
        </p:blipFill>
        <p:spPr bwMode="auto">
          <a:xfrm>
            <a:off x="13646853" y="228611"/>
            <a:ext cx="4641158" cy="3586166"/>
          </a:xfrm>
          <a:prstGeom prst="rect">
            <a:avLst/>
          </a:prstGeom>
          <a:noFill/>
          <a:ln w="9525">
            <a:noFill/>
            <a:miter lim="800000"/>
            <a:headEnd/>
            <a:tailEnd/>
          </a:ln>
          <a:effectLst>
            <a:softEdge rad="635000"/>
          </a:effectLst>
        </p:spPr>
      </p:pic>
      <p:sp>
        <p:nvSpPr>
          <p:cNvPr id="6" name="Oval 5"/>
          <p:cNvSpPr/>
          <p:nvPr/>
        </p:nvSpPr>
        <p:spPr>
          <a:xfrm>
            <a:off x="11222239" y="914409"/>
            <a:ext cx="808206" cy="8001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pic>
        <p:nvPicPr>
          <p:cNvPr id="2" name="il_fi" descr="http://www.kedem-hadarim.com/image/users/204806/ftp/my_files/frutas_2.jpg?id=9512671"/>
          <p:cNvPicPr/>
          <p:nvPr/>
        </p:nvPicPr>
        <p:blipFill>
          <a:blip r:embed="rId5" cstate="print">
            <a:clrChange>
              <a:clrFrom>
                <a:srgbClr val="FFFFFF"/>
              </a:clrFrom>
              <a:clrTo>
                <a:srgbClr val="FFFFFF">
                  <a:alpha val="0"/>
                </a:srgbClr>
              </a:clrTo>
            </a:clrChange>
          </a:blip>
          <a:srcRect/>
          <a:stretch>
            <a:fillRect/>
          </a:stretch>
        </p:blipFill>
        <p:spPr bwMode="auto">
          <a:xfrm>
            <a:off x="7989429" y="2"/>
            <a:ext cx="5195594" cy="3657600"/>
          </a:xfrm>
          <a:prstGeom prst="rect">
            <a:avLst/>
          </a:prstGeom>
          <a:noFill/>
          <a:ln w="9525">
            <a:noFill/>
            <a:miter lim="800000"/>
            <a:headEnd/>
            <a:tailEnd/>
          </a:ln>
          <a:effectLst/>
        </p:spPr>
      </p:pic>
      <p:sp>
        <p:nvSpPr>
          <p:cNvPr id="8" name="Rectangle 7"/>
          <p:cNvSpPr/>
          <p:nvPr/>
        </p:nvSpPr>
        <p:spPr>
          <a:xfrm>
            <a:off x="528211" y="4381511"/>
            <a:ext cx="10527066"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More than 400 Million Trees Planted</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
        <p:nvSpPr>
          <p:cNvPr id="9" name="Rectangle 8"/>
          <p:cNvSpPr/>
          <p:nvPr/>
        </p:nvSpPr>
        <p:spPr>
          <a:xfrm>
            <a:off x="3543323" y="5295911"/>
            <a:ext cx="6113230"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Rains Have Returned</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
        <p:nvSpPr>
          <p:cNvPr id="10" name="Rectangle 9"/>
          <p:cNvSpPr/>
          <p:nvPr/>
        </p:nvSpPr>
        <p:spPr>
          <a:xfrm>
            <a:off x="7336270" y="6040911"/>
            <a:ext cx="8717084"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World Class Irrigation Systems</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
        <p:nvSpPr>
          <p:cNvPr id="11" name="Rectangle 10"/>
          <p:cNvSpPr/>
          <p:nvPr/>
        </p:nvSpPr>
        <p:spPr>
          <a:xfrm>
            <a:off x="2164687" y="6896109"/>
            <a:ext cx="6490386"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Fruit Exporting Nation</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rael - Trees.jpg"/>
          <p:cNvPicPr>
            <a:picLocks noChangeAspect="1"/>
          </p:cNvPicPr>
          <p:nvPr/>
        </p:nvPicPr>
        <p:blipFill>
          <a:blip r:embed="rId2" cstate="print"/>
          <a:stretch>
            <a:fillRect/>
          </a:stretch>
        </p:blipFill>
        <p:spPr>
          <a:xfrm>
            <a:off x="5" y="5"/>
            <a:ext cx="18288002" cy="10330734"/>
          </a:xfrm>
          <a:prstGeom prst="rect">
            <a:avLst/>
          </a:prstGeom>
        </p:spPr>
      </p:pic>
      <p:pic>
        <p:nvPicPr>
          <p:cNvPr id="3" name="il_fi" descr="http://ronit18.files.wordpress.com/2012/01/800px-chaumette_winery_norton_grapes.jpg"/>
          <p:cNvPicPr/>
          <p:nvPr/>
        </p:nvPicPr>
        <p:blipFill>
          <a:blip r:embed="rId3" cstate="print"/>
          <a:srcRect r="22969"/>
          <a:stretch>
            <a:fillRect/>
          </a:stretch>
        </p:blipFill>
        <p:spPr bwMode="auto">
          <a:xfrm>
            <a:off x="10991331" y="1257302"/>
            <a:ext cx="4733762" cy="4114800"/>
          </a:xfrm>
          <a:prstGeom prst="rect">
            <a:avLst/>
          </a:prstGeom>
          <a:noFill/>
          <a:ln w="9525">
            <a:noFill/>
            <a:miter lim="800000"/>
            <a:headEnd/>
            <a:tailEnd/>
          </a:ln>
          <a:effectLst>
            <a:softEdge rad="635000"/>
          </a:effectLst>
        </p:spPr>
      </p:pic>
      <p:pic>
        <p:nvPicPr>
          <p:cNvPr id="4" name="il_fi" descr="http://www.toseftaonline.org/blog/images/christs_thorn.jpg"/>
          <p:cNvPicPr/>
          <p:nvPr/>
        </p:nvPicPr>
        <p:blipFill>
          <a:blip r:embed="rId4" cstate="print"/>
          <a:srcRect/>
          <a:stretch>
            <a:fillRect/>
          </a:stretch>
        </p:blipFill>
        <p:spPr bwMode="auto">
          <a:xfrm>
            <a:off x="13646853" y="228611"/>
            <a:ext cx="4641158" cy="3586166"/>
          </a:xfrm>
          <a:prstGeom prst="rect">
            <a:avLst/>
          </a:prstGeom>
          <a:noFill/>
          <a:ln w="9525">
            <a:noFill/>
            <a:miter lim="800000"/>
            <a:headEnd/>
            <a:tailEnd/>
          </a:ln>
          <a:effectLst>
            <a:softEdge rad="635000"/>
          </a:effectLst>
        </p:spPr>
      </p:pic>
      <p:sp>
        <p:nvSpPr>
          <p:cNvPr id="6" name="Oval 5"/>
          <p:cNvSpPr/>
          <p:nvPr/>
        </p:nvSpPr>
        <p:spPr>
          <a:xfrm>
            <a:off x="11222239" y="914409"/>
            <a:ext cx="808206" cy="8001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pic>
        <p:nvPicPr>
          <p:cNvPr id="2" name="il_fi" descr="http://www.kedem-hadarim.com/image/users/204806/ftp/my_files/frutas_2.jpg?id=9512671"/>
          <p:cNvPicPr/>
          <p:nvPr/>
        </p:nvPicPr>
        <p:blipFill>
          <a:blip r:embed="rId5" cstate="print">
            <a:clrChange>
              <a:clrFrom>
                <a:srgbClr val="FFFFFF"/>
              </a:clrFrom>
              <a:clrTo>
                <a:srgbClr val="FFFFFF">
                  <a:alpha val="0"/>
                </a:srgbClr>
              </a:clrTo>
            </a:clrChange>
          </a:blip>
          <a:srcRect/>
          <a:stretch>
            <a:fillRect/>
          </a:stretch>
        </p:blipFill>
        <p:spPr bwMode="auto">
          <a:xfrm>
            <a:off x="7989429" y="2"/>
            <a:ext cx="5195594" cy="3657600"/>
          </a:xfrm>
          <a:prstGeom prst="rect">
            <a:avLst/>
          </a:prstGeom>
          <a:noFill/>
          <a:ln w="9525">
            <a:noFill/>
            <a:miter lim="800000"/>
            <a:headEnd/>
            <a:tailEnd/>
          </a:ln>
          <a:effectLst/>
        </p:spPr>
      </p:pic>
      <p:sp>
        <p:nvSpPr>
          <p:cNvPr id="8" name="Rectangle 7"/>
          <p:cNvSpPr/>
          <p:nvPr/>
        </p:nvSpPr>
        <p:spPr>
          <a:xfrm>
            <a:off x="528211" y="4381511"/>
            <a:ext cx="10527066"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More than 400 Million Trees Planted</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
        <p:nvSpPr>
          <p:cNvPr id="9" name="Rectangle 8"/>
          <p:cNvSpPr/>
          <p:nvPr/>
        </p:nvSpPr>
        <p:spPr>
          <a:xfrm>
            <a:off x="3543323" y="5295911"/>
            <a:ext cx="6113230"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Rains Have Returned</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
        <p:nvSpPr>
          <p:cNvPr id="10" name="Rectangle 9"/>
          <p:cNvSpPr/>
          <p:nvPr/>
        </p:nvSpPr>
        <p:spPr>
          <a:xfrm>
            <a:off x="7336270" y="6040911"/>
            <a:ext cx="8717084"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World Class Irrigation Systems</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
        <p:nvSpPr>
          <p:cNvPr id="11" name="Rectangle 10"/>
          <p:cNvSpPr/>
          <p:nvPr/>
        </p:nvSpPr>
        <p:spPr>
          <a:xfrm>
            <a:off x="2164687" y="6896109"/>
            <a:ext cx="6490386"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Fruit Exporting Nation</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
        <p:nvSpPr>
          <p:cNvPr id="12" name="Rectangle 11"/>
          <p:cNvSpPr/>
          <p:nvPr/>
        </p:nvSpPr>
        <p:spPr>
          <a:xfrm>
            <a:off x="6513356" y="7696209"/>
            <a:ext cx="6206012"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Leader in Technology</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1948.jpg"/>
          <p:cNvPicPr>
            <a:picLocks noChangeAspect="1"/>
          </p:cNvPicPr>
          <p:nvPr/>
        </p:nvPicPr>
        <p:blipFill>
          <a:blip r:embed="rId2" cstate="print"/>
          <a:stretch>
            <a:fillRect/>
          </a:stretch>
        </p:blipFill>
        <p:spPr>
          <a:xfrm>
            <a:off x="11" y="7"/>
            <a:ext cx="18288002" cy="10337742"/>
          </a:xfrm>
          <a:prstGeom prst="rect">
            <a:avLst/>
          </a:prstGeom>
        </p:spPr>
      </p:pic>
      <p:sp>
        <p:nvSpPr>
          <p:cNvPr id="5" name="Rounded Rectangle 4"/>
          <p:cNvSpPr/>
          <p:nvPr/>
        </p:nvSpPr>
        <p:spPr>
          <a:xfrm>
            <a:off x="914400" y="3771906"/>
            <a:ext cx="10820400" cy="4572000"/>
          </a:xfrm>
          <a:prstGeom prst="roundRect">
            <a:avLst/>
          </a:prstGeom>
          <a:solidFill>
            <a:schemeClr val="tx1">
              <a:alpha val="33000"/>
            </a:schemeClr>
          </a:solidFill>
          <a:ln w="57150">
            <a:solidFill>
              <a:schemeClr val="tx1"/>
            </a:solidFill>
          </a:ln>
          <a:effectLst>
            <a:outerShdw dist="63500" dir="3000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7826" tIns="68912" rIns="137826" bIns="68912" rtlCol="0" anchor="ctr"/>
          <a:lstStyle/>
          <a:p>
            <a:pPr algn="ctr"/>
            <a:endParaRPr lang="en-US"/>
          </a:p>
        </p:txBody>
      </p:sp>
      <p:sp>
        <p:nvSpPr>
          <p:cNvPr id="6" name="Rectangle 5"/>
          <p:cNvSpPr/>
          <p:nvPr/>
        </p:nvSpPr>
        <p:spPr>
          <a:xfrm>
            <a:off x="1167446" y="4229102"/>
            <a:ext cx="10363200" cy="3861792"/>
          </a:xfrm>
          <a:prstGeom prst="rect">
            <a:avLst/>
          </a:prstGeom>
        </p:spPr>
        <p:txBody>
          <a:bodyPr wrap="square" lIns="137826" tIns="68912" rIns="137826" bIns="68912">
            <a:spAutoFit/>
          </a:bodyPr>
          <a:lstStyle/>
          <a:p>
            <a:pPr algn="just">
              <a:lnSpc>
                <a:spcPts val="5796"/>
              </a:lnSpc>
            </a:pPr>
            <a:r>
              <a:rPr lang="en-US" sz="5600" b="1" dirty="0" smtClean="0">
                <a:solidFill>
                  <a:schemeClr val="bg1"/>
                </a:solidFill>
                <a:effectLst>
                  <a:glow rad="101600">
                    <a:schemeClr val="tx1">
                      <a:alpha val="60000"/>
                    </a:schemeClr>
                  </a:glow>
                  <a:outerShdw dist="88900" dir="2400000" algn="ctr" rotWithShape="0">
                    <a:schemeClr val="tx1"/>
                  </a:outerShdw>
                </a:effectLst>
              </a:rPr>
              <a:t>Isaiah 66:8 NASB  … “Can a land be born in one day? Can a nation be brought forth all at once? As soon as Zion travailed, she also brought forth her sons.”</a:t>
            </a:r>
          </a:p>
        </p:txBody>
      </p:sp>
      <p:pic>
        <p:nvPicPr>
          <p:cNvPr id="4" name="Picture 3"/>
          <p:cNvPicPr/>
          <p:nvPr/>
        </p:nvPicPr>
        <p:blipFill>
          <a:blip r:embed="rId3" cstate="print"/>
          <a:srcRect t="31948" b="13896"/>
          <a:stretch>
            <a:fillRect/>
          </a:stretch>
        </p:blipFill>
        <p:spPr bwMode="auto">
          <a:xfrm>
            <a:off x="5943600" y="8458209"/>
            <a:ext cx="13258800" cy="1828802"/>
          </a:xfrm>
          <a:prstGeom prst="rect">
            <a:avLst/>
          </a:prstGeom>
          <a:noFill/>
        </p:spPr>
      </p:pic>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 Sea and Trees.jpg"/>
          <p:cNvPicPr>
            <a:picLocks noChangeAspect="1"/>
          </p:cNvPicPr>
          <p:nvPr/>
        </p:nvPicPr>
        <p:blipFill>
          <a:blip r:embed="rId2" cstate="print"/>
          <a:srcRect t="9032" b="3226"/>
          <a:stretch>
            <a:fillRect/>
          </a:stretch>
        </p:blipFill>
        <p:spPr>
          <a:xfrm>
            <a:off x="-2" y="0"/>
            <a:ext cx="18288000" cy="10287000"/>
          </a:xfrm>
          <a:prstGeom prst="rect">
            <a:avLst/>
          </a:prstGeom>
        </p:spPr>
      </p:pic>
      <p:sp>
        <p:nvSpPr>
          <p:cNvPr id="5" name="Rectangle 4"/>
          <p:cNvSpPr/>
          <p:nvPr/>
        </p:nvSpPr>
        <p:spPr>
          <a:xfrm>
            <a:off x="600151" y="1371615"/>
            <a:ext cx="16856806" cy="7710599"/>
          </a:xfrm>
          <a:prstGeom prst="rect">
            <a:avLst/>
          </a:prstGeom>
        </p:spPr>
        <p:txBody>
          <a:bodyPr wrap="square" lIns="137948" tIns="68974" rIns="137948" bIns="68974">
            <a:spAutoFit/>
          </a:bodyPr>
          <a:lstStyle/>
          <a:p>
            <a:pPr algn="just"/>
            <a:r>
              <a:rPr lang="en-US" sz="6600" b="1" dirty="0" smtClean="0">
                <a:solidFill>
                  <a:schemeClr val="bg1"/>
                </a:solidFill>
                <a:effectLst>
                  <a:glow rad="101600">
                    <a:schemeClr val="tx1">
                      <a:alpha val="60000"/>
                    </a:schemeClr>
                  </a:glow>
                  <a:outerShdw blurRad="50800" dist="63500" dir="2700000" algn="tl" rotWithShape="0">
                    <a:prstClr val="black"/>
                  </a:outerShdw>
                </a:effectLst>
              </a:rPr>
              <a:t>Ezekiel 28:26 KJV  And they shall dwell safely therein, and shall build houses, and plant vineyards; yea, they shall dwell with confidence, when I have executed judgments upon all those that despise them round about them; and they shall know that I </a:t>
            </a:r>
            <a:r>
              <a:rPr lang="en-US" sz="6600" b="1" i="1" dirty="0" smtClean="0">
                <a:solidFill>
                  <a:schemeClr val="bg1"/>
                </a:solidFill>
                <a:effectLst>
                  <a:glow rad="101600">
                    <a:schemeClr val="tx1">
                      <a:alpha val="60000"/>
                    </a:schemeClr>
                  </a:glow>
                  <a:outerShdw blurRad="50800" dist="63500" dir="2700000" algn="tl" rotWithShape="0">
                    <a:prstClr val="black"/>
                  </a:outerShdw>
                </a:effectLst>
              </a:rPr>
              <a:t>am the LORD their God.</a:t>
            </a:r>
          </a:p>
          <a:p>
            <a:endParaRPr lang="en-US" dirty="0" smtClean="0"/>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blog.northpointechurch.ca/wp-content/uploads/2014/06/bible.jpg"/>
          <p:cNvPicPr>
            <a:picLocks noChangeAspect="1" noChangeArrowheads="1"/>
          </p:cNvPicPr>
          <p:nvPr/>
        </p:nvPicPr>
        <p:blipFill>
          <a:blip r:embed="rId2" cstate="print"/>
          <a:srcRect t="10099" b="6580"/>
          <a:stretch>
            <a:fillRect/>
          </a:stretch>
        </p:blipFill>
        <p:spPr bwMode="auto">
          <a:xfrm>
            <a:off x="13" y="0"/>
            <a:ext cx="18384654" cy="10287000"/>
          </a:xfrm>
          <a:prstGeom prst="rect">
            <a:avLst/>
          </a:prstGeom>
          <a:noFill/>
        </p:spPr>
      </p:pic>
      <p:sp>
        <p:nvSpPr>
          <p:cNvPr id="6" name="Rectangle 5"/>
          <p:cNvSpPr/>
          <p:nvPr/>
        </p:nvSpPr>
        <p:spPr>
          <a:xfrm>
            <a:off x="111177" y="2692217"/>
            <a:ext cx="9334531" cy="3032395"/>
          </a:xfrm>
          <a:prstGeom prst="rect">
            <a:avLst/>
          </a:prstGeom>
          <a:noFill/>
        </p:spPr>
        <p:txBody>
          <a:bodyPr wrap="none" lIns="137948" tIns="68974" rIns="137948" bIns="68974">
            <a:spAutoFit/>
          </a:bodyPr>
          <a:lstStyle/>
          <a:p>
            <a:pPr algn="ctr"/>
            <a:r>
              <a:rPr lang="en-US" sz="8600" spc="68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ddCityboy" pitchFamily="2" charset="0"/>
              </a:rPr>
              <a:t> </a:t>
            </a:r>
            <a:r>
              <a:rPr lang="en-US" sz="9400" spc="680"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(5)</a:t>
            </a:r>
            <a:r>
              <a:rPr lang="en-US" sz="9400"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 Scientific</a:t>
            </a:r>
          </a:p>
          <a:p>
            <a:pPr algn="ctr"/>
            <a:r>
              <a:rPr lang="en-US" sz="9400"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Facts</a:t>
            </a:r>
          </a:p>
        </p:txBody>
      </p:sp>
      <p:pic>
        <p:nvPicPr>
          <p:cNvPr id="8" name="Picture 7"/>
          <p:cNvPicPr/>
          <p:nvPr/>
        </p:nvPicPr>
        <p:blipFill>
          <a:blip r:embed="rId3" cstate="print"/>
          <a:srcRect l="3309" t="32558" r="3745" b="13953"/>
          <a:stretch>
            <a:fillRect/>
          </a:stretch>
        </p:blipFill>
        <p:spPr bwMode="auto">
          <a:xfrm>
            <a:off x="-73880" y="92682"/>
            <a:ext cx="12376812" cy="1943100"/>
          </a:xfrm>
          <a:prstGeom prst="rect">
            <a:avLst/>
          </a:prstGeom>
          <a:noFill/>
        </p:spPr>
      </p:pic>
      <p:pic>
        <p:nvPicPr>
          <p:cNvPr id="5" name="Picture 4" descr="http://www.ironcooker.com/222-792-thickbox/cast-iron-boat-anchor.jpg">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0236290">
            <a:off x="388321" y="7691293"/>
            <a:ext cx="2470286" cy="2481474"/>
          </a:xfrm>
          <a:prstGeom prst="rect">
            <a:avLst/>
          </a:prstGeom>
          <a:noFill/>
        </p:spPr>
      </p:pic>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18288000" cy="102870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137926" tIns="68962" rIns="137926" bIns="68962" rtlCol="0" anchor="ctr"/>
          <a:lstStyle/>
          <a:p>
            <a:pPr algn="ctr"/>
            <a:endParaRPr lang="en-US" dirty="0"/>
          </a:p>
        </p:txBody>
      </p:sp>
      <p:pic>
        <p:nvPicPr>
          <p:cNvPr id="7" name="Picture 6" descr="arabs_vs_israel.jpg"/>
          <p:cNvPicPr>
            <a:picLocks noChangeAspect="1"/>
          </p:cNvPicPr>
          <p:nvPr/>
        </p:nvPicPr>
        <p:blipFill>
          <a:blip r:embed="rId2" cstate="print"/>
          <a:stretch>
            <a:fillRect/>
          </a:stretch>
        </p:blipFill>
        <p:spPr>
          <a:xfrm>
            <a:off x="4294792" y="457202"/>
            <a:ext cx="13624000" cy="9486900"/>
          </a:xfrm>
          <a:prstGeom prst="rect">
            <a:avLst/>
          </a:prstGeom>
        </p:spPr>
      </p:pic>
      <p:sp>
        <p:nvSpPr>
          <p:cNvPr id="21506" name="WordArt 2"/>
          <p:cNvSpPr>
            <a:spLocks noChangeArrowheads="1" noChangeShapeType="1" noTextEdit="1"/>
          </p:cNvSpPr>
          <p:nvPr/>
        </p:nvSpPr>
        <p:spPr bwMode="auto">
          <a:xfrm>
            <a:off x="9836745" y="1143007"/>
            <a:ext cx="1981202" cy="571502"/>
          </a:xfrm>
          <a:prstGeom prst="rect">
            <a:avLst/>
          </a:prstGeom>
        </p:spPr>
        <p:txBody>
          <a:bodyPr wrap="none" lIns="137926" tIns="68962" rIns="137926" bIns="68962" fromWordArt="1">
            <a:prstTxWarp prst="textPlain">
              <a:avLst>
                <a:gd name="adj" fmla="val 50000"/>
              </a:avLst>
            </a:prstTxWarp>
          </a:bodyPr>
          <a:lstStyle/>
          <a:p>
            <a:pPr algn="ctr" rtl="0"/>
            <a:r>
              <a:rPr lang="en-US" sz="5400" kern="10" dirty="0">
                <a:ln w="9525">
                  <a:solidFill>
                    <a:srgbClr val="000000"/>
                  </a:solidFill>
                  <a:round/>
                  <a:headEnd/>
                  <a:tailEnd/>
                </a:ln>
                <a:solidFill>
                  <a:srgbClr val="000000"/>
                </a:solidFill>
                <a:latin typeface="AR JULIAN"/>
              </a:rPr>
              <a:t>Israel</a:t>
            </a:r>
          </a:p>
        </p:txBody>
      </p:sp>
      <p:sp>
        <p:nvSpPr>
          <p:cNvPr id="21507" name="AutoShape 3"/>
          <p:cNvSpPr>
            <a:spLocks noChangeArrowheads="1"/>
          </p:cNvSpPr>
          <p:nvPr/>
        </p:nvSpPr>
        <p:spPr bwMode="auto">
          <a:xfrm rot="-2127271">
            <a:off x="11835916" y="1274862"/>
            <a:ext cx="916360" cy="1202412"/>
          </a:xfrm>
          <a:prstGeom prst="downArrow">
            <a:avLst>
              <a:gd name="adj1" fmla="val 50000"/>
              <a:gd name="adj2" fmla="val 37407"/>
            </a:avLst>
          </a:prstGeom>
          <a:solidFill>
            <a:srgbClr val="FFFF00"/>
          </a:solidFill>
          <a:ln w="9525">
            <a:solidFill>
              <a:srgbClr val="000000"/>
            </a:solidFill>
            <a:miter lim="800000"/>
            <a:headEnd/>
            <a:tailEnd/>
          </a:ln>
        </p:spPr>
        <p:txBody>
          <a:bodyPr vert="eaVert" wrap="square" lIns="137926" tIns="68962" rIns="137926" bIns="68962" numCol="1" anchor="t" anchorCtr="0" compatLnSpc="1">
            <a:prstTxWarp prst="textNoShape">
              <a:avLst/>
            </a:prstTxWarp>
          </a:bodyPr>
          <a:lstStyle/>
          <a:p>
            <a:endParaRPr lang="en-US" dirty="0"/>
          </a:p>
        </p:txBody>
      </p:sp>
      <p:sp>
        <p:nvSpPr>
          <p:cNvPr id="6" name="Rectangle 5"/>
          <p:cNvSpPr/>
          <p:nvPr/>
        </p:nvSpPr>
        <p:spPr>
          <a:xfrm>
            <a:off x="209860" y="550341"/>
            <a:ext cx="3837020" cy="9280235"/>
          </a:xfrm>
          <a:prstGeom prst="rect">
            <a:avLst/>
          </a:prstGeom>
          <a:noFill/>
        </p:spPr>
        <p:txBody>
          <a:bodyPr wrap="none" lIns="137926" tIns="68962" rIns="137926" bIns="68962">
            <a:spAutoFit/>
          </a:bodyPr>
          <a:lstStyle/>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Survived 8 </a:t>
            </a:r>
          </a:p>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Defensive </a:t>
            </a:r>
          </a:p>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Wars </a:t>
            </a:r>
          </a:p>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Since 1947</a:t>
            </a:r>
          </a:p>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2 Palestinian</a:t>
            </a:r>
          </a:p>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Intifadas</a:t>
            </a:r>
          </a:p>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A Series of</a:t>
            </a:r>
          </a:p>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Armed</a:t>
            </a:r>
          </a:p>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Conflicts</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 y="0"/>
            <a:ext cx="18288000" cy="102870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137948" tIns="68974" rIns="137948" bIns="68974" rtlCol="0" anchor="ctr"/>
          <a:lstStyle/>
          <a:p>
            <a:pPr algn="ctr"/>
            <a:endParaRPr lang="en-US" dirty="0"/>
          </a:p>
        </p:txBody>
      </p:sp>
      <p:pic>
        <p:nvPicPr>
          <p:cNvPr id="23554" name="Picture 2" descr="http://www.christianfilmdatabase.com/wp-content/uploads/2010/09/Against-All-Odds-Israel-Survives-The-Series-Christian-MovieFilm-DVD.jpg"/>
          <p:cNvPicPr>
            <a:picLocks noChangeAspect="1" noChangeArrowheads="1"/>
          </p:cNvPicPr>
          <p:nvPr/>
        </p:nvPicPr>
        <p:blipFill>
          <a:blip r:embed="rId2" cstate="print"/>
          <a:srcRect/>
          <a:stretch>
            <a:fillRect/>
          </a:stretch>
        </p:blipFill>
        <p:spPr bwMode="auto">
          <a:xfrm>
            <a:off x="2216544" y="457207"/>
            <a:ext cx="6696540" cy="8943978"/>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5" name="Rectangle 4"/>
          <p:cNvSpPr/>
          <p:nvPr/>
        </p:nvSpPr>
        <p:spPr>
          <a:xfrm>
            <a:off x="9492923" y="457206"/>
            <a:ext cx="7555133" cy="4755944"/>
          </a:xfrm>
          <a:prstGeom prst="rect">
            <a:avLst/>
          </a:prstGeom>
          <a:noFill/>
        </p:spPr>
        <p:txBody>
          <a:bodyPr wrap="none" lIns="137948" tIns="68974" rIns="137948" bIns="68974">
            <a:spAutoFit/>
          </a:bodyPr>
          <a:lstStyle/>
          <a:p>
            <a:pPr algn="ctr"/>
            <a:r>
              <a:rPr lang="en-US" sz="10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Israel</a:t>
            </a:r>
          </a:p>
          <a:p>
            <a:pPr algn="ctr"/>
            <a:r>
              <a:rPr lang="en-US" sz="10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Modern Wars</a:t>
            </a:r>
          </a:p>
          <a:p>
            <a:pPr algn="ctr"/>
            <a:r>
              <a:rPr lang="en-US" sz="10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&amp; Miracles</a:t>
            </a:r>
            <a:endParaRPr lang="en-US" sz="10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Rectangle 5"/>
          <p:cNvSpPr/>
          <p:nvPr/>
        </p:nvSpPr>
        <p:spPr>
          <a:xfrm>
            <a:off x="9028555" y="5013223"/>
            <a:ext cx="8497458" cy="5556246"/>
          </a:xfrm>
          <a:prstGeom prst="rect">
            <a:avLst/>
          </a:prstGeom>
        </p:spPr>
        <p:txBody>
          <a:bodyPr wrap="square" lIns="137948" tIns="68974" rIns="137948" bIns="68974">
            <a:spAutoFit/>
          </a:bodyPr>
          <a:lstStyle/>
          <a:p>
            <a:pPr algn="ctr"/>
            <a:r>
              <a:rPr lang="en-US" sz="4400" dirty="0" smtClean="0">
                <a:solidFill>
                  <a:schemeClr val="bg1"/>
                </a:solidFill>
              </a:rPr>
              <a:t>When Israel declared its independence in May 1948, the army did not have a single cannon or tank. Its air force consisted of nine obsolete planes. (60,000 trained soldiers but only 18,900 mobilized, armed &amp; prepared for war)</a:t>
            </a:r>
            <a:endParaRPr lang="en-US" sz="4400"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Related image"/>
          <p:cNvPicPr>
            <a:picLocks noChangeAspect="1" noChangeArrowheads="1"/>
          </p:cNvPicPr>
          <p:nvPr/>
        </p:nvPicPr>
        <p:blipFill>
          <a:blip r:embed="rId2" cstate="print"/>
          <a:srcRect/>
          <a:stretch>
            <a:fillRect/>
          </a:stretch>
        </p:blipFill>
        <p:spPr bwMode="auto">
          <a:xfrm>
            <a:off x="5" y="-39977"/>
            <a:ext cx="18288002" cy="10326978"/>
          </a:xfrm>
          <a:prstGeom prst="rect">
            <a:avLst/>
          </a:prstGeom>
          <a:noFill/>
        </p:spPr>
      </p:pic>
      <p:sp>
        <p:nvSpPr>
          <p:cNvPr id="5" name="Rounded Rectangle 4"/>
          <p:cNvSpPr/>
          <p:nvPr/>
        </p:nvSpPr>
        <p:spPr>
          <a:xfrm>
            <a:off x="304802" y="453610"/>
            <a:ext cx="10820400" cy="1184696"/>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2730" tIns="91368" rIns="182730" bIns="91368"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Rectangle 2"/>
          <p:cNvSpPr/>
          <p:nvPr/>
        </p:nvSpPr>
        <p:spPr>
          <a:xfrm>
            <a:off x="2216557" y="2400300"/>
            <a:ext cx="13854910" cy="6848800"/>
          </a:xfrm>
          <a:prstGeom prst="rect">
            <a:avLst/>
          </a:prstGeom>
        </p:spPr>
        <p:txBody>
          <a:bodyPr wrap="square" lIns="137926" tIns="68962" rIns="137926" bIns="68962">
            <a:spAutoFit/>
          </a:bodyPr>
          <a:lstStyle/>
          <a:p>
            <a:pPr algn="just"/>
            <a:r>
              <a:rPr lang="en-US" sz="7400" b="1" dirty="0">
                <a:ln w="18415" cmpd="sng">
                  <a:solidFill>
                    <a:srgbClr val="FFFFFF"/>
                  </a:solidFill>
                  <a:prstDash val="solid"/>
                </a:ln>
                <a:solidFill>
                  <a:srgbClr val="FFFFFF"/>
                </a:solidFill>
                <a:effectLst>
                  <a:glow rad="101600">
                    <a:schemeClr val="tx1">
                      <a:alpha val="60000"/>
                    </a:schemeClr>
                  </a:glow>
                  <a:outerShdw dist="114300" dir="2400000" algn="tl" rotWithShape="0">
                    <a:srgbClr val="000000"/>
                  </a:outerShdw>
                </a:effectLst>
              </a:rPr>
              <a:t>Zephaniah 3:9 JUB  For then I will restore to the peoples the pure language that they may all call upon the name of the LORD to serve him with one consent.</a:t>
            </a:r>
          </a:p>
          <a:p>
            <a:pPr algn="just"/>
            <a:endParaRPr lang="en-US" sz="6600" b="1" dirty="0">
              <a:effectLst>
                <a:glow rad="101600">
                  <a:schemeClr val="bg1">
                    <a:alpha val="60000"/>
                  </a:schemeClr>
                </a:glow>
              </a:effectLst>
            </a:endParaRPr>
          </a:p>
        </p:txBody>
      </p:sp>
      <p:sp>
        <p:nvSpPr>
          <p:cNvPr id="4" name="Rectangle 3"/>
          <p:cNvSpPr/>
          <p:nvPr/>
        </p:nvSpPr>
        <p:spPr>
          <a:xfrm>
            <a:off x="-457200" y="345649"/>
            <a:ext cx="12420600" cy="1323398"/>
          </a:xfrm>
          <a:prstGeom prst="rect">
            <a:avLst/>
          </a:prstGeom>
          <a:noFill/>
        </p:spPr>
        <p:txBody>
          <a:bodyPr wrap="square" lIns="182730" tIns="91368" rIns="182730" bIns="91368">
            <a:spAutoFit/>
          </a:bodyPr>
          <a:lstStyle/>
          <a:p>
            <a:pPr algn="ctr"/>
            <a:r>
              <a:rPr lang="en-US" sz="7400" b="1"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rPr>
              <a:t>Hebrew Language Restored</a:t>
            </a:r>
            <a:endParaRPr lang="en-US" sz="7400" b="1" dirty="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raham and the Stars.jpg"/>
          <p:cNvPicPr>
            <a:picLocks noChangeAspect="1"/>
          </p:cNvPicPr>
          <p:nvPr/>
        </p:nvPicPr>
        <p:blipFill>
          <a:blip r:embed="rId2" cstate="print"/>
          <a:srcRect l="28673" t="9318" b="9925"/>
          <a:stretch>
            <a:fillRect/>
          </a:stretch>
        </p:blipFill>
        <p:spPr>
          <a:xfrm>
            <a:off x="9" y="0"/>
            <a:ext cx="18410766" cy="10287000"/>
          </a:xfrm>
          <a:prstGeom prst="rect">
            <a:avLst/>
          </a:prstGeom>
        </p:spPr>
      </p:pic>
      <p:sp>
        <p:nvSpPr>
          <p:cNvPr id="3" name="Rectangle 2"/>
          <p:cNvSpPr/>
          <p:nvPr/>
        </p:nvSpPr>
        <p:spPr>
          <a:xfrm>
            <a:off x="5265367" y="1028724"/>
            <a:ext cx="12537970" cy="5525260"/>
          </a:xfrm>
          <a:prstGeom prst="rect">
            <a:avLst/>
          </a:prstGeom>
        </p:spPr>
        <p:txBody>
          <a:bodyPr wrap="square" lIns="137826" tIns="68912" rIns="137826" bIns="68912">
            <a:spAutoFit/>
          </a:bodyPr>
          <a:lstStyle/>
          <a:p>
            <a:r>
              <a:rPr lang="en-US" sz="8000" dirty="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Genesis </a:t>
            </a:r>
            <a:r>
              <a:rPr lang="en-US" sz="8000"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12:2-3 </a:t>
            </a:r>
            <a:r>
              <a:rPr lang="en-US" sz="8000" dirty="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NIV  "I will make you into a great nation, </a:t>
            </a:r>
            <a:r>
              <a:rPr lang="en-US" sz="8000"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 </a:t>
            </a:r>
            <a:r>
              <a:rPr lang="en-US" sz="8000" dirty="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and all peoples on earth will be blessed through you."</a:t>
            </a:r>
          </a:p>
          <a:p>
            <a:endParaRPr lang="en-US" dirty="0" smtClean="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raham and the Stars.jpg"/>
          <p:cNvPicPr>
            <a:picLocks noChangeAspect="1"/>
          </p:cNvPicPr>
          <p:nvPr/>
        </p:nvPicPr>
        <p:blipFill>
          <a:blip r:embed="rId2" cstate="print"/>
          <a:srcRect l="28673" t="9318" b="9925"/>
          <a:stretch>
            <a:fillRect/>
          </a:stretch>
        </p:blipFill>
        <p:spPr>
          <a:xfrm>
            <a:off x="9" y="0"/>
            <a:ext cx="18410766" cy="10287000"/>
          </a:xfrm>
          <a:prstGeom prst="rect">
            <a:avLst/>
          </a:prstGeom>
        </p:spPr>
      </p:pic>
      <p:sp>
        <p:nvSpPr>
          <p:cNvPr id="4" name="Rectangle 3"/>
          <p:cNvSpPr/>
          <p:nvPr/>
        </p:nvSpPr>
        <p:spPr>
          <a:xfrm>
            <a:off x="4756610" y="2171710"/>
            <a:ext cx="12838644" cy="4017236"/>
          </a:xfrm>
          <a:prstGeom prst="rect">
            <a:avLst/>
          </a:prstGeom>
        </p:spPr>
        <p:txBody>
          <a:bodyPr wrap="square" lIns="137826" tIns="68912" rIns="137826" bIns="68912">
            <a:spAutoFit/>
          </a:bodyPr>
          <a:lstStyle/>
          <a:p>
            <a:r>
              <a:rPr lang="en-US" sz="7200" dirty="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Genesis 22:18 NIV  “and through your offspring all nations on earth will be blessed,”</a:t>
            </a:r>
          </a:p>
          <a:p>
            <a:endParaRPr lang="en-US" dirty="0" smtClean="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raham and the Stars.jpg"/>
          <p:cNvPicPr>
            <a:picLocks noChangeAspect="1"/>
          </p:cNvPicPr>
          <p:nvPr/>
        </p:nvPicPr>
        <p:blipFill>
          <a:blip r:embed="rId2" cstate="print"/>
          <a:srcRect l="28673" t="9318" b="9925"/>
          <a:stretch>
            <a:fillRect/>
          </a:stretch>
        </p:blipFill>
        <p:spPr>
          <a:xfrm>
            <a:off x="9" y="0"/>
            <a:ext cx="18410766" cy="10287000"/>
          </a:xfrm>
          <a:prstGeom prst="rect">
            <a:avLst/>
          </a:prstGeom>
        </p:spPr>
      </p:pic>
      <p:sp>
        <p:nvSpPr>
          <p:cNvPr id="5" name="Rectangle 4"/>
          <p:cNvSpPr/>
          <p:nvPr/>
        </p:nvSpPr>
        <p:spPr>
          <a:xfrm>
            <a:off x="4688065" y="2129299"/>
            <a:ext cx="12999802" cy="4386487"/>
          </a:xfrm>
          <a:prstGeom prst="rect">
            <a:avLst/>
          </a:prstGeom>
        </p:spPr>
        <p:txBody>
          <a:bodyPr wrap="square" lIns="137826" tIns="68912" rIns="137826" bIns="68912">
            <a:spAutoFit/>
          </a:bodyPr>
          <a:lstStyle/>
          <a:p>
            <a:r>
              <a:rPr lang="en-US" sz="7200" dirty="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Genesis 26:4 NIV  … “and through your offspring all nations on earth will be blessed,”</a:t>
            </a:r>
          </a:p>
          <a:p>
            <a:endParaRPr lang="en-US" sz="6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raham and the Stars.jpg"/>
          <p:cNvPicPr>
            <a:picLocks noChangeAspect="1"/>
          </p:cNvPicPr>
          <p:nvPr/>
        </p:nvPicPr>
        <p:blipFill>
          <a:blip r:embed="rId2" cstate="print"/>
          <a:srcRect l="28673" t="9318" b="9925"/>
          <a:stretch>
            <a:fillRect/>
          </a:stretch>
        </p:blipFill>
        <p:spPr>
          <a:xfrm>
            <a:off x="9" y="0"/>
            <a:ext cx="18410766" cy="10287000"/>
          </a:xfrm>
          <a:prstGeom prst="rect">
            <a:avLst/>
          </a:prstGeom>
        </p:spPr>
      </p:pic>
      <p:sp>
        <p:nvSpPr>
          <p:cNvPr id="6" name="Rectangle 5"/>
          <p:cNvSpPr/>
          <p:nvPr/>
        </p:nvSpPr>
        <p:spPr>
          <a:xfrm>
            <a:off x="4733758" y="2179924"/>
            <a:ext cx="12838644" cy="4017236"/>
          </a:xfrm>
          <a:prstGeom prst="rect">
            <a:avLst/>
          </a:prstGeom>
        </p:spPr>
        <p:txBody>
          <a:bodyPr wrap="square" lIns="137826" tIns="68912" rIns="137826" bIns="68912">
            <a:spAutoFit/>
          </a:bodyPr>
          <a:lstStyle/>
          <a:p>
            <a:r>
              <a:rPr lang="en-US" sz="7200" dirty="0">
                <a:ln w="18415" cmpd="sng">
                  <a:solidFill>
                    <a:srgbClr val="FFFFFF"/>
                  </a:solidFill>
                  <a:prstDash val="solid"/>
                </a:ln>
                <a:solidFill>
                  <a:srgbClr val="FFFFFF"/>
                </a:solidFill>
                <a:effectLst>
                  <a:glow rad="101600">
                    <a:schemeClr val="tx1">
                      <a:alpha val="60000"/>
                    </a:schemeClr>
                  </a:glow>
                  <a:outerShdw dist="76200" dir="2400000" algn="ctr" rotWithShape="0">
                    <a:schemeClr val="tx1"/>
                  </a:outerShdw>
                </a:effectLst>
              </a:rPr>
              <a:t>Genesis 28:14 NIV  … “All peoples on earth will be blessed through you and your offspring.”</a:t>
            </a:r>
          </a:p>
          <a:p>
            <a:endParaRPr lang="en-US" dirty="0" smtClean="0">
              <a:effectLst>
                <a:outerShdw dist="76200" dir="2400000" algn="ctr" rotWithShape="0">
                  <a:schemeClr val="tx1"/>
                </a:outerShdw>
              </a:effectLst>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belprize.jpg"/>
          <p:cNvPicPr>
            <a:picLocks noChangeAspect="1"/>
          </p:cNvPicPr>
          <p:nvPr/>
        </p:nvPicPr>
        <p:blipFill>
          <a:blip r:embed="rId2" cstate="print"/>
          <a:srcRect l="17991" r="11550"/>
          <a:stretch>
            <a:fillRect/>
          </a:stretch>
        </p:blipFill>
        <p:spPr>
          <a:xfrm>
            <a:off x="2" y="31"/>
            <a:ext cx="18288000" cy="10287002"/>
          </a:xfrm>
          <a:prstGeom prst="rect">
            <a:avLst/>
          </a:prstGeom>
        </p:spPr>
      </p:pic>
      <p:sp>
        <p:nvSpPr>
          <p:cNvPr id="3" name="Rounded Rectangle 2"/>
          <p:cNvSpPr/>
          <p:nvPr/>
        </p:nvSpPr>
        <p:spPr>
          <a:xfrm>
            <a:off x="484683" y="4686300"/>
            <a:ext cx="17318638" cy="49149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826" tIns="68912" rIns="137826" bIns="68912" rtlCol="0" anchor="ctr"/>
          <a:lstStyle/>
          <a:p>
            <a:pPr algn="ctr"/>
            <a:endParaRPr lang="en-US" dirty="0"/>
          </a:p>
        </p:txBody>
      </p:sp>
      <p:pic>
        <p:nvPicPr>
          <p:cNvPr id="4" name="Picture 3" descr="Nobel_Prize.png"/>
          <p:cNvPicPr>
            <a:picLocks noChangeAspect="1"/>
          </p:cNvPicPr>
          <p:nvPr/>
        </p:nvPicPr>
        <p:blipFill>
          <a:blip r:embed="rId3" cstate="print"/>
          <a:stretch>
            <a:fillRect/>
          </a:stretch>
        </p:blipFill>
        <p:spPr>
          <a:xfrm>
            <a:off x="13389272" y="2514620"/>
            <a:ext cx="4898736" cy="4772028"/>
          </a:xfrm>
          <a:prstGeom prst="rect">
            <a:avLst/>
          </a:prstGeom>
        </p:spPr>
      </p:pic>
      <p:sp>
        <p:nvSpPr>
          <p:cNvPr id="1025" name="Rectangle 1"/>
          <p:cNvSpPr>
            <a:spLocks noChangeArrowheads="1"/>
          </p:cNvSpPr>
          <p:nvPr/>
        </p:nvSpPr>
        <p:spPr bwMode="auto">
          <a:xfrm>
            <a:off x="831061" y="5143163"/>
            <a:ext cx="12700334" cy="4017155"/>
          </a:xfrm>
          <a:prstGeom prst="rect">
            <a:avLst/>
          </a:prstGeom>
          <a:noFill/>
          <a:ln w="9525">
            <a:noFill/>
            <a:miter lim="800000"/>
            <a:headEnd/>
            <a:tailEnd/>
          </a:ln>
          <a:effectLst/>
        </p:spPr>
        <p:txBody>
          <a:bodyPr vert="horz" wrap="square" lIns="137826" tIns="68912" rIns="137826" bIns="68912" numCol="1" anchor="ctr" anchorCtr="0" compatLnSpc="1">
            <a:prstTxWarp prst="textNoShape">
              <a:avLst/>
            </a:prstTxWarp>
            <a:spAutoFit/>
          </a:bodyPr>
          <a:lstStyle/>
          <a:p>
            <a:pPr lvl="0" algn="just" fontAlgn="base">
              <a:spcBef>
                <a:spcPct val="0"/>
              </a:spcBef>
              <a:spcAft>
                <a:spcPct val="0"/>
              </a:spcAft>
            </a:pPr>
            <a:r>
              <a:rPr lang="en-US" sz="4200" dirty="0">
                <a:latin typeface="Calibri" pitchFamily="34" charset="0"/>
                <a:ea typeface="Calibri" pitchFamily="34" charset="0"/>
                <a:cs typeface="Times New Roman" pitchFamily="18" charset="0"/>
              </a:rPr>
              <a:t>As of 2017, Nobel Prizes have been awarded to </a:t>
            </a:r>
            <a:r>
              <a:rPr lang="en-US" sz="4200" b="1" dirty="0">
                <a:latin typeface="Calibri" pitchFamily="34" charset="0"/>
                <a:ea typeface="Calibri" pitchFamily="34" charset="0"/>
                <a:cs typeface="Times New Roman" pitchFamily="18" charset="0"/>
              </a:rPr>
              <a:t>892</a:t>
            </a:r>
            <a:r>
              <a:rPr lang="en-US" sz="4200" dirty="0">
                <a:latin typeface="Calibri" pitchFamily="34" charset="0"/>
                <a:ea typeface="Calibri" pitchFamily="34" charset="0"/>
                <a:cs typeface="Times New Roman" pitchFamily="18" charset="0"/>
              </a:rPr>
              <a:t> individuals, of whom </a:t>
            </a:r>
            <a:r>
              <a:rPr lang="en-US" sz="4200" b="1" dirty="0">
                <a:latin typeface="Calibri" pitchFamily="34" charset="0"/>
                <a:ea typeface="Calibri" pitchFamily="34" charset="0"/>
                <a:cs typeface="Times New Roman" pitchFamily="18" charset="0"/>
              </a:rPr>
              <a:t>201</a:t>
            </a:r>
            <a:r>
              <a:rPr lang="en-US" sz="4200" dirty="0">
                <a:latin typeface="Calibri" pitchFamily="34" charset="0"/>
                <a:ea typeface="Calibri" pitchFamily="34" charset="0"/>
                <a:cs typeface="Times New Roman" pitchFamily="18" charset="0"/>
              </a:rPr>
              <a:t> or </a:t>
            </a:r>
            <a:r>
              <a:rPr lang="en-US" sz="4200" b="1" dirty="0">
                <a:latin typeface="Calibri" pitchFamily="34" charset="0"/>
                <a:ea typeface="Calibri" pitchFamily="34" charset="0"/>
                <a:cs typeface="Times New Roman" pitchFamily="18" charset="0"/>
              </a:rPr>
              <a:t>22.5%</a:t>
            </a:r>
            <a:r>
              <a:rPr lang="en-US" sz="4200" dirty="0">
                <a:latin typeface="Calibri" pitchFamily="34" charset="0"/>
                <a:ea typeface="Calibri" pitchFamily="34" charset="0"/>
                <a:cs typeface="Times New Roman" pitchFamily="18" charset="0"/>
              </a:rPr>
              <a:t> were </a:t>
            </a:r>
            <a:r>
              <a:rPr lang="en-US" sz="4200" b="1" dirty="0">
                <a:latin typeface="Calibri" pitchFamily="34" charset="0"/>
                <a:ea typeface="Calibri" pitchFamily="34" charset="0"/>
                <a:cs typeface="Times New Roman" pitchFamily="18" charset="0"/>
              </a:rPr>
              <a:t>Jews</a:t>
            </a:r>
            <a:r>
              <a:rPr lang="en-US" sz="4200" dirty="0">
                <a:latin typeface="Calibri" pitchFamily="34" charset="0"/>
                <a:ea typeface="Calibri" pitchFamily="34" charset="0"/>
                <a:cs typeface="Times New Roman" pitchFamily="18" charset="0"/>
              </a:rPr>
              <a:t>, although the total Jewish population comprises less than </a:t>
            </a:r>
            <a:r>
              <a:rPr lang="en-US" sz="4200" b="1" dirty="0">
                <a:latin typeface="Calibri" pitchFamily="34" charset="0"/>
                <a:ea typeface="Calibri" pitchFamily="34" charset="0"/>
                <a:cs typeface="Times New Roman" pitchFamily="18" charset="0"/>
              </a:rPr>
              <a:t>0.2%</a:t>
            </a:r>
            <a:r>
              <a:rPr lang="en-US" sz="4200" dirty="0">
                <a:latin typeface="Calibri" pitchFamily="34" charset="0"/>
                <a:ea typeface="Calibri" pitchFamily="34" charset="0"/>
                <a:cs typeface="Times New Roman" pitchFamily="18" charset="0"/>
              </a:rPr>
              <a:t> of the world's population. This means the percentage of Jewish Nobel laureates is at least </a:t>
            </a:r>
            <a:r>
              <a:rPr lang="en-US" sz="4200" b="1" dirty="0">
                <a:latin typeface="Calibri" pitchFamily="34" charset="0"/>
                <a:ea typeface="Calibri" pitchFamily="34" charset="0"/>
                <a:cs typeface="Times New Roman" pitchFamily="18" charset="0"/>
              </a:rPr>
              <a:t>112.5</a:t>
            </a:r>
            <a:r>
              <a:rPr lang="en-US" sz="4200" dirty="0">
                <a:latin typeface="Calibri" pitchFamily="34" charset="0"/>
                <a:ea typeface="Calibri" pitchFamily="34" charset="0"/>
                <a:cs typeface="Times New Roman" pitchFamily="18" charset="0"/>
              </a:rPr>
              <a:t> times or </a:t>
            </a:r>
            <a:r>
              <a:rPr lang="en-US" sz="4200" b="1" dirty="0">
                <a:latin typeface="Calibri" pitchFamily="34" charset="0"/>
                <a:ea typeface="Calibri" pitchFamily="34" charset="0"/>
                <a:cs typeface="Times New Roman" pitchFamily="18" charset="0"/>
              </a:rPr>
              <a:t>11,250%</a:t>
            </a:r>
            <a:r>
              <a:rPr lang="en-US" sz="4200" dirty="0">
                <a:latin typeface="Calibri" pitchFamily="34" charset="0"/>
                <a:ea typeface="Calibri" pitchFamily="34" charset="0"/>
                <a:cs typeface="Times New Roman" pitchFamily="18" charset="0"/>
              </a:rPr>
              <a:t> above average.   (1901-2017)  (Wikipedia)</a:t>
            </a:r>
            <a:endParaRPr lang="en-US" sz="42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blog.northpointechurch.ca/wp-content/uploads/2014/06/bible.jpg"/>
          <p:cNvPicPr>
            <a:picLocks noChangeAspect="1" noChangeArrowheads="1"/>
          </p:cNvPicPr>
          <p:nvPr/>
        </p:nvPicPr>
        <p:blipFill>
          <a:blip r:embed="rId2" cstate="print"/>
          <a:srcRect t="10099" b="6580"/>
          <a:stretch>
            <a:fillRect/>
          </a:stretch>
        </p:blipFill>
        <p:spPr bwMode="auto">
          <a:xfrm>
            <a:off x="13" y="0"/>
            <a:ext cx="18384654" cy="10287000"/>
          </a:xfrm>
          <a:prstGeom prst="rect">
            <a:avLst/>
          </a:prstGeom>
          <a:noFill/>
        </p:spPr>
      </p:pic>
      <p:sp>
        <p:nvSpPr>
          <p:cNvPr id="6" name="Rectangle 5"/>
          <p:cNvSpPr/>
          <p:nvPr/>
        </p:nvSpPr>
        <p:spPr>
          <a:xfrm>
            <a:off x="-69851" y="3200402"/>
            <a:ext cx="8146963" cy="2601508"/>
          </a:xfrm>
          <a:prstGeom prst="rect">
            <a:avLst/>
          </a:prstGeom>
          <a:noFill/>
        </p:spPr>
        <p:txBody>
          <a:bodyPr wrap="none" lIns="137948" tIns="68974" rIns="137948" bIns="68974">
            <a:spAutoFit/>
          </a:bodyPr>
          <a:lstStyle/>
          <a:p>
            <a:pPr algn="ctr"/>
            <a:r>
              <a:rPr lang="en-US" sz="8000" spc="68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 </a:t>
            </a:r>
            <a:r>
              <a:rPr lang="en-US" sz="8000" spc="680"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(6)</a:t>
            </a:r>
            <a:r>
              <a:rPr lang="en-US" sz="8000"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 </a:t>
            </a:r>
            <a:r>
              <a:rPr lang="en-US" sz="8000" spc="378"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Fulfilled</a:t>
            </a:r>
          </a:p>
          <a:p>
            <a:pPr algn="ctr"/>
            <a:r>
              <a:rPr lang="en-US" sz="8000" spc="378"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 Prophecy - E</a:t>
            </a:r>
            <a:endParaRPr lang="en-US" sz="8000"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endParaRPr>
          </a:p>
        </p:txBody>
      </p:sp>
      <p:pic>
        <p:nvPicPr>
          <p:cNvPr id="8" name="Picture 7"/>
          <p:cNvPicPr/>
          <p:nvPr/>
        </p:nvPicPr>
        <p:blipFill>
          <a:blip r:embed="rId3" cstate="print"/>
          <a:srcRect l="3309" t="32558" r="3745" b="13953"/>
          <a:stretch>
            <a:fillRect/>
          </a:stretch>
        </p:blipFill>
        <p:spPr bwMode="auto">
          <a:xfrm>
            <a:off x="2" y="228600"/>
            <a:ext cx="12039600" cy="1943100"/>
          </a:xfrm>
          <a:prstGeom prst="rect">
            <a:avLst/>
          </a:prstGeom>
          <a:noFill/>
        </p:spPr>
      </p:pic>
      <p:pic>
        <p:nvPicPr>
          <p:cNvPr id="5" name="Picture 4" descr="http://www.ironcooker.com/222-792-thickbox/cast-iron-boat-anchor.jpg">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0236290">
            <a:off x="388321" y="7691293"/>
            <a:ext cx="2470286" cy="2481474"/>
          </a:xfrm>
          <a:prstGeom prst="rect">
            <a:avLst/>
          </a:prstGeom>
          <a:noFill/>
        </p:spPr>
      </p:pic>
      <p:sp>
        <p:nvSpPr>
          <p:cNvPr id="7" name="Rectangle 6"/>
          <p:cNvSpPr/>
          <p:nvPr/>
        </p:nvSpPr>
        <p:spPr>
          <a:xfrm>
            <a:off x="9640008" y="7658112"/>
            <a:ext cx="8153823" cy="2170620"/>
          </a:xfrm>
          <a:prstGeom prst="rect">
            <a:avLst/>
          </a:prstGeom>
          <a:noFill/>
        </p:spPr>
        <p:txBody>
          <a:bodyPr wrap="none" lIns="137948" tIns="68974" rIns="137948" bIns="68974">
            <a:spAutoFit/>
          </a:bodyPr>
          <a:lstStyle/>
          <a:p>
            <a:pPr algn="ctr"/>
            <a:r>
              <a:rPr lang="en-US" sz="6600" spc="68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gency FB" pitchFamily="34" charset="0"/>
              </a:rPr>
              <a:t>End Times &amp; </a:t>
            </a:r>
          </a:p>
          <a:p>
            <a:pPr algn="ctr"/>
            <a:r>
              <a:rPr lang="en-US" sz="6600" spc="68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gency FB" pitchFamily="34" charset="0"/>
              </a:rPr>
              <a:t>The City of Jerusalem </a:t>
            </a:r>
            <a:endParaRPr lang="en-US" sz="6600" spc="378"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gency FB" pitchFamily="34" charset="0"/>
            </a:endParaRPr>
          </a:p>
        </p:txBody>
      </p:sp>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http://www.ilovejourneys.com/wp-content/uploads/2015/04/things-to-do-in-Jerusalem.jpg"/>
          <p:cNvPicPr>
            <a:picLocks noChangeAspect="1" noChangeArrowheads="1"/>
          </p:cNvPicPr>
          <p:nvPr/>
        </p:nvPicPr>
        <p:blipFill>
          <a:blip r:embed="rId2" cstate="print"/>
          <a:srcRect/>
          <a:stretch>
            <a:fillRect/>
          </a:stretch>
        </p:blipFill>
        <p:spPr bwMode="auto">
          <a:xfrm>
            <a:off x="6" y="0"/>
            <a:ext cx="18288000" cy="10287000"/>
          </a:xfrm>
          <a:prstGeom prst="rect">
            <a:avLst/>
          </a:prstGeom>
          <a:noFill/>
        </p:spPr>
      </p:pic>
      <p:sp>
        <p:nvSpPr>
          <p:cNvPr id="2" name="Rectangle 1"/>
          <p:cNvSpPr/>
          <p:nvPr/>
        </p:nvSpPr>
        <p:spPr>
          <a:xfrm>
            <a:off x="3814063" y="114313"/>
            <a:ext cx="10826222" cy="1462734"/>
          </a:xfrm>
          <a:prstGeom prst="rect">
            <a:avLst/>
          </a:prstGeom>
          <a:noFill/>
        </p:spPr>
        <p:txBody>
          <a:bodyPr wrap="none" lIns="137948" tIns="68974" rIns="137948" bIns="6897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600" b="1" i="1" u="sng" dirty="0" smtClean="0">
                <a:ln w="11430"/>
                <a:effectLst>
                  <a:glow rad="101600">
                    <a:schemeClr val="bg1">
                      <a:alpha val="60000"/>
                    </a:schemeClr>
                  </a:glow>
                  <a:outerShdw blurRad="50800" dist="39000" dir="5460000" algn="tl">
                    <a:srgbClr val="000000">
                      <a:alpha val="38000"/>
                    </a:srgbClr>
                  </a:outerShdw>
                </a:effectLst>
              </a:rPr>
              <a:t>The Bible – God’s Word</a:t>
            </a:r>
          </a:p>
        </p:txBody>
      </p:sp>
      <p:sp>
        <p:nvSpPr>
          <p:cNvPr id="3" name="Rectangle 2"/>
          <p:cNvSpPr/>
          <p:nvPr/>
        </p:nvSpPr>
        <p:spPr>
          <a:xfrm>
            <a:off x="6" y="1943106"/>
            <a:ext cx="18288000" cy="1832148"/>
          </a:xfrm>
          <a:prstGeom prst="rect">
            <a:avLst/>
          </a:prstGeom>
          <a:noFill/>
        </p:spPr>
        <p:txBody>
          <a:bodyPr wrap="square" lIns="137948" tIns="68974" rIns="137948" bIns="68974">
            <a:spAutoFit/>
          </a:bodyPr>
          <a:lstStyle/>
          <a:p>
            <a:pPr algn="ctr"/>
            <a:r>
              <a:rPr lang="en-US" sz="110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latin typeface="Aerovias Brasil NF" pitchFamily="2" charset="0"/>
              </a:rPr>
              <a:t>Prophecy Fulfilled – End Times</a:t>
            </a:r>
            <a:endParaRPr lang="en-US" sz="110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latin typeface="Aerovias Brasil NF" pitchFamily="2" charset="0"/>
            </a:endParaRPr>
          </a:p>
        </p:txBody>
      </p:sp>
      <p:sp>
        <p:nvSpPr>
          <p:cNvPr id="4" name="Rounded Rectangle 3"/>
          <p:cNvSpPr/>
          <p:nvPr/>
        </p:nvSpPr>
        <p:spPr>
          <a:xfrm>
            <a:off x="1828800" y="2122819"/>
            <a:ext cx="14554200" cy="1710642"/>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5" name="Rectangle 4"/>
          <p:cNvSpPr/>
          <p:nvPr/>
        </p:nvSpPr>
        <p:spPr>
          <a:xfrm>
            <a:off x="2327913" y="5715012"/>
            <a:ext cx="13333767" cy="4109613"/>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8600" b="1" dirty="0" smtClean="0">
                <a:ln w="11430"/>
                <a:solidFill>
                  <a:srgbClr val="FFFF00"/>
                </a:solidFill>
                <a:effectLst>
                  <a:glow rad="101600">
                    <a:schemeClr val="tx1">
                      <a:alpha val="60000"/>
                    </a:schemeClr>
                  </a:glow>
                  <a:outerShdw dist="114300" dir="2400000" algn="tl" rotWithShape="0">
                    <a:schemeClr val="tx1"/>
                  </a:outerShdw>
                </a:effectLst>
              </a:rPr>
              <a:t>City of Jerusalem</a:t>
            </a:r>
          </a:p>
          <a:p>
            <a:pPr marL="1379584" indent="-1379584" algn="ctr"/>
            <a:r>
              <a:rPr lang="en-US" sz="8600" b="1" dirty="0" smtClean="0">
                <a:ln w="11430"/>
                <a:solidFill>
                  <a:srgbClr val="FFFF00"/>
                </a:solidFill>
                <a:effectLst>
                  <a:glow rad="101600">
                    <a:schemeClr val="tx1">
                      <a:alpha val="60000"/>
                    </a:schemeClr>
                  </a:glow>
                  <a:outerShdw dist="114300" dir="2400000" algn="tl" rotWithShape="0">
                    <a:schemeClr val="tx1"/>
                  </a:outerShdw>
                </a:effectLst>
              </a:rPr>
              <a:t>(Zechariah 12 &amp; 14 )</a:t>
            </a:r>
          </a:p>
          <a:p>
            <a:pPr marL="1379584" indent="-1379584" algn="ctr"/>
            <a:r>
              <a:rPr lang="en-US" sz="8600" b="1" dirty="0" smtClean="0">
                <a:ln w="11430"/>
                <a:solidFill>
                  <a:srgbClr val="FFFF00"/>
                </a:solidFill>
                <a:effectLst>
                  <a:glow rad="101600">
                    <a:schemeClr val="tx1">
                      <a:alpha val="60000"/>
                    </a:schemeClr>
                  </a:glow>
                  <a:outerShdw dist="114300" dir="2400000" algn="tl" rotWithShape="0">
                    <a:schemeClr val="tx1"/>
                  </a:outerShdw>
                </a:effectLst>
              </a:rPr>
              <a:t>  (The Nations will Surround)</a:t>
            </a: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irocross.files.wordpress.com/2014/04/high-def-space-sun-earth-wallpaper.jpeg"/>
          <p:cNvPicPr>
            <a:picLocks noChangeAspect="1" noChangeArrowheads="1"/>
          </p:cNvPicPr>
          <p:nvPr/>
        </p:nvPicPr>
        <p:blipFill>
          <a:blip r:embed="rId2" cstate="print"/>
          <a:srcRect l="7058" r="22353"/>
          <a:stretch>
            <a:fillRect/>
          </a:stretch>
        </p:blipFill>
        <p:spPr bwMode="auto">
          <a:xfrm>
            <a:off x="6" y="0"/>
            <a:ext cx="18288000" cy="10287000"/>
          </a:xfrm>
          <a:prstGeom prst="rect">
            <a:avLst/>
          </a:prstGeom>
          <a:noFill/>
        </p:spPr>
      </p:pic>
      <p:sp>
        <p:nvSpPr>
          <p:cNvPr id="4" name="Rectangle 3"/>
          <p:cNvSpPr/>
          <p:nvPr/>
        </p:nvSpPr>
        <p:spPr>
          <a:xfrm>
            <a:off x="162391" y="228615"/>
            <a:ext cx="13695342" cy="1462734"/>
          </a:xfrm>
          <a:prstGeom prst="rect">
            <a:avLst/>
          </a:prstGeom>
          <a:noFill/>
        </p:spPr>
        <p:txBody>
          <a:bodyPr wrap="none" lIns="137948" tIns="68974" rIns="137948" bIns="68974">
            <a:spAutoFit/>
          </a:bodyPr>
          <a:lstStyle/>
          <a:p>
            <a:pPr algn="ctr"/>
            <a:r>
              <a:rPr lang="en-US" sz="86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latin typeface="AddCityboy" pitchFamily="2" charset="0"/>
              </a:rPr>
              <a:t>The Bible – God’s Word!</a:t>
            </a:r>
            <a:endParaRPr lang="en-US" sz="86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latin typeface="AddCityboy" pitchFamily="2" charset="0"/>
            </a:endParaRPr>
          </a:p>
        </p:txBody>
      </p:sp>
      <p:sp>
        <p:nvSpPr>
          <p:cNvPr id="5" name="Rectangle 4"/>
          <p:cNvSpPr/>
          <p:nvPr/>
        </p:nvSpPr>
        <p:spPr>
          <a:xfrm>
            <a:off x="857294" y="8559121"/>
            <a:ext cx="16566256" cy="1462734"/>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8600" b="1" dirty="0" smtClean="0">
                <a:ln w="11430"/>
                <a:solidFill>
                  <a:srgbClr val="FFFF00"/>
                </a:solidFill>
                <a:effectLst>
                  <a:glow rad="101600">
                    <a:schemeClr val="tx1">
                      <a:alpha val="60000"/>
                    </a:schemeClr>
                  </a:glow>
                  <a:outerShdw dist="114300" dir="2400000" algn="tl" rotWithShape="0">
                    <a:schemeClr val="tx1"/>
                  </a:outerShdw>
                </a:effectLst>
                <a:latin typeface="Aerovias Brasil NF" pitchFamily="2" charset="0"/>
              </a:rPr>
              <a:t>Scientific Facts Found in the Ancient Scriptures</a:t>
            </a:r>
          </a:p>
        </p:txBody>
      </p:sp>
      <p:sp>
        <p:nvSpPr>
          <p:cNvPr id="6" name="Rectangle 5"/>
          <p:cNvSpPr/>
          <p:nvPr/>
        </p:nvSpPr>
        <p:spPr>
          <a:xfrm>
            <a:off x="279389" y="2514614"/>
            <a:ext cx="11226810" cy="1062708"/>
          </a:xfrm>
          <a:prstGeom prst="rect">
            <a:avLst/>
          </a:prstGeom>
          <a:noFill/>
        </p:spPr>
        <p:txBody>
          <a:bodyPr wrap="none" lIns="137948" tIns="68974" rIns="137948" bIns="68974">
            <a:spAutoFit/>
          </a:bodyPr>
          <a:lstStyle/>
          <a:p>
            <a:pPr algn="ctr"/>
            <a:r>
              <a:rPr lang="en-US" sz="60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Earth is a Sphere (Isaiah 40:22)</a:t>
            </a:r>
            <a:endParaRPr lang="en-US" sz="60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endParaRPr>
          </a:p>
        </p:txBody>
      </p:sp>
      <p:sp>
        <p:nvSpPr>
          <p:cNvPr id="9" name="Rounded Rectangle 8"/>
          <p:cNvSpPr/>
          <p:nvPr/>
        </p:nvSpPr>
        <p:spPr>
          <a:xfrm>
            <a:off x="369233" y="342900"/>
            <a:ext cx="13393082" cy="137160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http://www.ilovejourneys.com/wp-content/uploads/2015/04/things-to-do-in-Jerusalem.jpg"/>
          <p:cNvPicPr>
            <a:picLocks noChangeAspect="1" noChangeArrowheads="1"/>
          </p:cNvPicPr>
          <p:nvPr/>
        </p:nvPicPr>
        <p:blipFill>
          <a:blip r:embed="rId2" cstate="print">
            <a:lum bright="33000" contrast="-45000"/>
          </a:blip>
          <a:srcRect/>
          <a:stretch>
            <a:fillRect/>
          </a:stretch>
        </p:blipFill>
        <p:spPr bwMode="auto">
          <a:xfrm>
            <a:off x="6" y="0"/>
            <a:ext cx="18288000" cy="10287000"/>
          </a:xfrm>
          <a:prstGeom prst="rect">
            <a:avLst/>
          </a:prstGeom>
          <a:noFill/>
        </p:spPr>
      </p:pic>
      <p:sp>
        <p:nvSpPr>
          <p:cNvPr id="5" name="Rectangle 4"/>
          <p:cNvSpPr/>
          <p:nvPr/>
        </p:nvSpPr>
        <p:spPr>
          <a:xfrm>
            <a:off x="1451104" y="114313"/>
            <a:ext cx="8088420" cy="1462734"/>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8600" b="1" dirty="0" smtClean="0">
                <a:ln w="11430"/>
                <a:solidFill>
                  <a:srgbClr val="FFFF00"/>
                </a:solidFill>
                <a:effectLst>
                  <a:glow rad="101600">
                    <a:schemeClr val="tx1">
                      <a:alpha val="60000"/>
                    </a:schemeClr>
                  </a:glow>
                  <a:outerShdw dist="114300" dir="2400000" algn="ctr" rotWithShape="0">
                    <a:schemeClr val="tx1"/>
                  </a:outerShdw>
                </a:effectLst>
              </a:rPr>
              <a:t>City of Jerusalem</a:t>
            </a:r>
          </a:p>
        </p:txBody>
      </p:sp>
      <p:sp>
        <p:nvSpPr>
          <p:cNvPr id="7" name="Rectangle 6"/>
          <p:cNvSpPr/>
          <p:nvPr/>
        </p:nvSpPr>
        <p:spPr>
          <a:xfrm>
            <a:off x="457200" y="1838554"/>
            <a:ext cx="17526000" cy="10111256"/>
          </a:xfrm>
          <a:prstGeom prst="rect">
            <a:avLst/>
          </a:prstGeom>
        </p:spPr>
        <p:txBody>
          <a:bodyPr wrap="square" lIns="137948" tIns="68974" rIns="137948" bIns="68974">
            <a:spAutoFit/>
          </a:bodyPr>
          <a:lstStyle/>
          <a:p>
            <a:pPr algn="just"/>
            <a:r>
              <a:rPr lang="en-US" sz="6600" b="1" dirty="0" smtClean="0">
                <a:ln>
                  <a:solidFill>
                    <a:schemeClr val="bg1"/>
                  </a:solidFill>
                </a:ln>
                <a:solidFill>
                  <a:schemeClr val="bg1"/>
                </a:solidFill>
                <a:effectLst>
                  <a:glow rad="101600">
                    <a:schemeClr val="tx1">
                      <a:alpha val="40000"/>
                    </a:schemeClr>
                  </a:glow>
                  <a:outerShdw dist="114300" dir="2400000" algn="ctr" rotWithShape="0">
                    <a:schemeClr val="tx1"/>
                  </a:outerShdw>
                </a:effectLst>
              </a:rPr>
              <a:t>Zechariah 12:2-3 NASB  "Behold, I am going to make Jerusalem a cup that causes reeling to all the peoples around; and when the siege is against Jerusalem, it will also be against Judah.  (3)  "It will come about in that day that I will make Jerusalem a heavy stone for all the peoples; all who lift it will be severely injured. And all the nations of the earth will be gathered against it.</a:t>
            </a:r>
          </a:p>
          <a:p>
            <a:pPr algn="just"/>
            <a:endParaRPr lang="en-US" sz="5400" b="1" dirty="0" smtClean="0">
              <a:effectLst>
                <a:glow rad="101600">
                  <a:schemeClr val="bg1">
                    <a:alpha val="40000"/>
                  </a:schemeClr>
                </a:glow>
                <a:outerShdw dist="114300" dir="2400000" algn="ctr" rotWithShape="0">
                  <a:schemeClr val="tx1"/>
                </a:outerShdw>
              </a:effectLst>
            </a:endParaRPr>
          </a:p>
        </p:txBody>
      </p:sp>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 y="0"/>
            <a:ext cx="18288000" cy="102870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137948" tIns="68974" rIns="137948" bIns="68974" rtlCol="0" anchor="ctr"/>
          <a:lstStyle/>
          <a:p>
            <a:pPr algn="ctr"/>
            <a:endParaRPr lang="en-US" dirty="0"/>
          </a:p>
        </p:txBody>
      </p:sp>
      <p:pic>
        <p:nvPicPr>
          <p:cNvPr id="83986" name="Picture 18" descr="http://i2.cdn.cnn.com/cnnnext/dam/assets/150222185121-41-netanyahu-super-169.jpg"/>
          <p:cNvPicPr>
            <a:picLocks noChangeAspect="1" noChangeArrowheads="1"/>
          </p:cNvPicPr>
          <p:nvPr/>
        </p:nvPicPr>
        <p:blipFill>
          <a:blip r:embed="rId2" cstate="print"/>
          <a:srcRect l="19636" r="23636" b="1277"/>
          <a:stretch>
            <a:fillRect/>
          </a:stretch>
        </p:blipFill>
        <p:spPr bwMode="auto">
          <a:xfrm rot="499692">
            <a:off x="12534121" y="2716604"/>
            <a:ext cx="4710666" cy="4067948"/>
          </a:xfrm>
          <a:prstGeom prst="rect">
            <a:avLst/>
          </a:prstGeom>
          <a:noFill/>
        </p:spPr>
      </p:pic>
      <p:pic>
        <p:nvPicPr>
          <p:cNvPr id="83982" name="Picture 14" descr="Image result for battle over jerusalem newspaper headlines"/>
          <p:cNvPicPr>
            <a:picLocks noChangeAspect="1" noChangeArrowheads="1"/>
          </p:cNvPicPr>
          <p:nvPr/>
        </p:nvPicPr>
        <p:blipFill>
          <a:blip r:embed="rId3" cstate="print"/>
          <a:srcRect/>
          <a:stretch>
            <a:fillRect/>
          </a:stretch>
        </p:blipFill>
        <p:spPr bwMode="auto">
          <a:xfrm rot="21381002">
            <a:off x="5943600" y="-114300"/>
            <a:ext cx="6096000" cy="3657600"/>
          </a:xfrm>
          <a:prstGeom prst="rect">
            <a:avLst/>
          </a:prstGeom>
          <a:noFill/>
        </p:spPr>
      </p:pic>
      <p:pic>
        <p:nvPicPr>
          <p:cNvPr id="83980" name="Picture 12" descr="http://blogs.rj.org/rac/files/2014/11/al-aqsa.jpg"/>
          <p:cNvPicPr>
            <a:picLocks noChangeAspect="1" noChangeArrowheads="1"/>
          </p:cNvPicPr>
          <p:nvPr/>
        </p:nvPicPr>
        <p:blipFill>
          <a:blip r:embed="rId4" cstate="print"/>
          <a:srcRect/>
          <a:stretch>
            <a:fillRect/>
          </a:stretch>
        </p:blipFill>
        <p:spPr bwMode="auto">
          <a:xfrm rot="20716908">
            <a:off x="183182" y="3862817"/>
            <a:ext cx="7575088" cy="3614738"/>
          </a:xfrm>
          <a:prstGeom prst="rect">
            <a:avLst/>
          </a:prstGeom>
          <a:noFill/>
        </p:spPr>
      </p:pic>
      <p:pic>
        <p:nvPicPr>
          <p:cNvPr id="83972" name="Picture 4" descr="http://ichef-1.bbci.co.uk/news/624/media/images/48954000/gif/_48954413_israel_jeruslaem_464.gif"/>
          <p:cNvPicPr>
            <a:picLocks noChangeAspect="1" noChangeArrowheads="1"/>
          </p:cNvPicPr>
          <p:nvPr/>
        </p:nvPicPr>
        <p:blipFill>
          <a:blip r:embed="rId5" cstate="print"/>
          <a:srcRect/>
          <a:stretch>
            <a:fillRect/>
          </a:stretch>
        </p:blipFill>
        <p:spPr bwMode="auto">
          <a:xfrm rot="838864">
            <a:off x="-98888" y="435971"/>
            <a:ext cx="8051940" cy="4710666"/>
          </a:xfrm>
          <a:prstGeom prst="rect">
            <a:avLst/>
          </a:prstGeom>
          <a:noFill/>
        </p:spPr>
      </p:pic>
      <p:pic>
        <p:nvPicPr>
          <p:cNvPr id="83970" name="Picture 2" descr="Time's Aug. 13 edition looks at a battle for control over a Jerusalem neighborhood"/>
          <p:cNvPicPr>
            <a:picLocks noChangeAspect="1" noChangeArrowheads="1"/>
          </p:cNvPicPr>
          <p:nvPr/>
        </p:nvPicPr>
        <p:blipFill>
          <a:blip r:embed="rId6" cstate="print"/>
          <a:srcRect b="3486"/>
          <a:stretch>
            <a:fillRect/>
          </a:stretch>
        </p:blipFill>
        <p:spPr bwMode="auto">
          <a:xfrm>
            <a:off x="6553200" y="1943100"/>
            <a:ext cx="6400900" cy="7315200"/>
          </a:xfrm>
          <a:prstGeom prst="rect">
            <a:avLst/>
          </a:prstGeom>
          <a:noFill/>
        </p:spPr>
      </p:pic>
      <p:pic>
        <p:nvPicPr>
          <p:cNvPr id="83974" name="Picture 6" descr="https://res.cloudinary.com/hepdqybwi/image/upload/eqhwegjbql3vy6nfgphx"/>
          <p:cNvPicPr>
            <a:picLocks noChangeAspect="1" noChangeArrowheads="1"/>
          </p:cNvPicPr>
          <p:nvPr/>
        </p:nvPicPr>
        <p:blipFill>
          <a:blip r:embed="rId7" cstate="print"/>
          <a:srcRect/>
          <a:stretch>
            <a:fillRect/>
          </a:stretch>
        </p:blipFill>
        <p:spPr bwMode="auto">
          <a:xfrm rot="302778">
            <a:off x="-169435" y="6371835"/>
            <a:ext cx="7378958" cy="3790266"/>
          </a:xfrm>
          <a:prstGeom prst="rect">
            <a:avLst/>
          </a:prstGeom>
          <a:noFill/>
        </p:spPr>
      </p:pic>
      <p:pic>
        <p:nvPicPr>
          <p:cNvPr id="83976" name="Picture 8" descr="https://i.ytimg.com/vi/dT6FMVH3WAU/hqdefault.jpg"/>
          <p:cNvPicPr>
            <a:picLocks noChangeAspect="1" noChangeArrowheads="1"/>
          </p:cNvPicPr>
          <p:nvPr/>
        </p:nvPicPr>
        <p:blipFill>
          <a:blip r:embed="rId8" cstate="print"/>
          <a:srcRect/>
          <a:stretch>
            <a:fillRect/>
          </a:stretch>
        </p:blipFill>
        <p:spPr bwMode="auto">
          <a:xfrm rot="20726375">
            <a:off x="12096468" y="6340984"/>
            <a:ext cx="6841884" cy="4342172"/>
          </a:xfrm>
          <a:prstGeom prst="rect">
            <a:avLst/>
          </a:prstGeom>
          <a:noFill/>
        </p:spPr>
      </p:pic>
      <p:pic>
        <p:nvPicPr>
          <p:cNvPr id="83978" name="Picture 10" descr="https://i0.wp.com/endtimeheadlines.org/wp-content/uploads/2015/10/palestinian-woman-flag-temple-mount-protest-gaza-al-aqsa-mosque-.jpg?resize=660%2C330"/>
          <p:cNvPicPr>
            <a:picLocks noChangeAspect="1" noChangeArrowheads="1"/>
          </p:cNvPicPr>
          <p:nvPr/>
        </p:nvPicPr>
        <p:blipFill>
          <a:blip r:embed="rId9" cstate="print"/>
          <a:srcRect/>
          <a:stretch>
            <a:fillRect/>
          </a:stretch>
        </p:blipFill>
        <p:spPr bwMode="auto">
          <a:xfrm rot="1110832">
            <a:off x="11410188" y="30576"/>
            <a:ext cx="6969316" cy="2983152"/>
          </a:xfrm>
          <a:prstGeom prst="rect">
            <a:avLst/>
          </a:prstGeom>
          <a:noFill/>
        </p:spPr>
      </p:pic>
      <p:pic>
        <p:nvPicPr>
          <p:cNvPr id="83984" name="Picture 16" descr="https://www.honestreporting.ca/wp-content/uploads/2014/11/cnnheadline.jpg"/>
          <p:cNvPicPr>
            <a:picLocks noChangeAspect="1" noChangeArrowheads="1"/>
          </p:cNvPicPr>
          <p:nvPr/>
        </p:nvPicPr>
        <p:blipFill>
          <a:blip r:embed="rId10" cstate="print"/>
          <a:srcRect t="65359"/>
          <a:stretch>
            <a:fillRect/>
          </a:stretch>
        </p:blipFill>
        <p:spPr bwMode="auto">
          <a:xfrm rot="21427343">
            <a:off x="4266785" y="8845135"/>
            <a:ext cx="8336998" cy="1514478"/>
          </a:xfrm>
          <a:prstGeom prst="rect">
            <a:avLst/>
          </a:prstGeom>
          <a:noFill/>
        </p:spPr>
      </p:pic>
    </p:spTree>
  </p:cSld>
  <p:clrMapOvr>
    <a:masterClrMapping/>
  </p:clrMapOvr>
  <p:transition spd="slow">
    <p:circl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AutoShape 2" descr="Related image"/>
          <p:cNvSpPr>
            <a:spLocks noChangeAspect="1" noChangeArrowheads="1"/>
          </p:cNvSpPr>
          <p:nvPr/>
        </p:nvSpPr>
        <p:spPr bwMode="auto">
          <a:xfrm>
            <a:off x="235728" y="-204786"/>
            <a:ext cx="449804" cy="445296"/>
          </a:xfrm>
          <a:prstGeom prst="rect">
            <a:avLst/>
          </a:prstGeom>
          <a:noFill/>
        </p:spPr>
        <p:txBody>
          <a:bodyPr vert="horz" wrap="square" lIns="137938" tIns="68966" rIns="137938" bIns="68966" numCol="1" anchor="t" anchorCtr="0" compatLnSpc="1">
            <a:prstTxWarp prst="textNoShape">
              <a:avLst/>
            </a:prstTxWarp>
          </a:bodyPr>
          <a:lstStyle/>
          <a:p>
            <a:endParaRPr lang="en-US" dirty="0"/>
          </a:p>
        </p:txBody>
      </p:sp>
      <p:sp>
        <p:nvSpPr>
          <p:cNvPr id="161796" name="AutoShape 4" descr="Related image"/>
          <p:cNvSpPr>
            <a:spLocks noChangeAspect="1" noChangeArrowheads="1"/>
          </p:cNvSpPr>
          <p:nvPr/>
        </p:nvSpPr>
        <p:spPr bwMode="auto">
          <a:xfrm>
            <a:off x="235728" y="-204786"/>
            <a:ext cx="449804" cy="445296"/>
          </a:xfrm>
          <a:prstGeom prst="rect">
            <a:avLst/>
          </a:prstGeom>
          <a:noFill/>
        </p:spPr>
        <p:txBody>
          <a:bodyPr vert="horz" wrap="square" lIns="137938" tIns="68966" rIns="137938" bIns="68966" numCol="1" anchor="t" anchorCtr="0" compatLnSpc="1">
            <a:prstTxWarp prst="textNoShape">
              <a:avLst/>
            </a:prstTxWarp>
          </a:bodyPr>
          <a:lstStyle/>
          <a:p>
            <a:endParaRPr lang="en-US" dirty="0"/>
          </a:p>
        </p:txBody>
      </p:sp>
      <p:sp>
        <p:nvSpPr>
          <p:cNvPr id="161798" name="AutoShape 6" descr="Related image"/>
          <p:cNvSpPr>
            <a:spLocks noChangeAspect="1" noChangeArrowheads="1"/>
          </p:cNvSpPr>
          <p:nvPr/>
        </p:nvSpPr>
        <p:spPr bwMode="auto">
          <a:xfrm>
            <a:off x="235728" y="-204786"/>
            <a:ext cx="449804" cy="445296"/>
          </a:xfrm>
          <a:prstGeom prst="rect">
            <a:avLst/>
          </a:prstGeom>
          <a:noFill/>
        </p:spPr>
        <p:txBody>
          <a:bodyPr vert="horz" wrap="square" lIns="137938" tIns="68966" rIns="137938" bIns="68966" numCol="1" anchor="t" anchorCtr="0" compatLnSpc="1">
            <a:prstTxWarp prst="textNoShape">
              <a:avLst/>
            </a:prstTxWarp>
          </a:bodyPr>
          <a:lstStyle/>
          <a:p>
            <a:endParaRPr lang="en-US" dirty="0"/>
          </a:p>
        </p:txBody>
      </p:sp>
      <p:pic>
        <p:nvPicPr>
          <p:cNvPr id="161800" name="Picture 8" descr="Image result for u.s. embassy opens in jerusalem"/>
          <p:cNvPicPr>
            <a:picLocks noChangeAspect="1" noChangeArrowheads="1"/>
          </p:cNvPicPr>
          <p:nvPr/>
        </p:nvPicPr>
        <p:blipFill>
          <a:blip r:embed="rId2" cstate="print"/>
          <a:srcRect t="3486" b="7766"/>
          <a:stretch>
            <a:fillRect/>
          </a:stretch>
        </p:blipFill>
        <p:spPr bwMode="auto">
          <a:xfrm>
            <a:off x="2" y="0"/>
            <a:ext cx="18288000" cy="10287000"/>
          </a:xfrm>
          <a:prstGeom prst="rect">
            <a:avLst/>
          </a:prstGeom>
          <a:noFill/>
        </p:spPr>
      </p:pic>
      <p:sp>
        <p:nvSpPr>
          <p:cNvPr id="7" name="Rectangle 6"/>
          <p:cNvSpPr/>
          <p:nvPr/>
        </p:nvSpPr>
        <p:spPr>
          <a:xfrm>
            <a:off x="6936483" y="215207"/>
            <a:ext cx="10835178" cy="2663047"/>
          </a:xfrm>
          <a:prstGeom prst="rect">
            <a:avLst/>
          </a:prstGeom>
          <a:noFill/>
        </p:spPr>
        <p:txBody>
          <a:bodyPr wrap="none" lIns="137938" tIns="68966" rIns="137938" bIns="68966">
            <a:spAutoFit/>
          </a:bodyPr>
          <a:lstStyle/>
          <a:p>
            <a:pPr algn="ctr"/>
            <a:r>
              <a:rPr lang="en-US" sz="8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erovias Brasil NF" pitchFamily="2" charset="0"/>
              </a:rPr>
              <a:t>U.S. Opens Embassy in Jerusalem</a:t>
            </a:r>
          </a:p>
          <a:p>
            <a:pPr algn="ctr"/>
            <a:r>
              <a:rPr lang="en-US" sz="8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erovias Brasil NF" pitchFamily="2" charset="0"/>
              </a:rPr>
              <a:t>(May 14, 2018)</a:t>
            </a:r>
          </a:p>
        </p:txBody>
      </p:sp>
      <p:sp>
        <p:nvSpPr>
          <p:cNvPr id="8" name="Rectangle 7"/>
          <p:cNvSpPr/>
          <p:nvPr/>
        </p:nvSpPr>
        <p:spPr>
          <a:xfrm>
            <a:off x="3022974" y="7277103"/>
            <a:ext cx="12064552" cy="2663047"/>
          </a:xfrm>
          <a:prstGeom prst="rect">
            <a:avLst/>
          </a:prstGeom>
          <a:noFill/>
        </p:spPr>
        <p:txBody>
          <a:bodyPr wrap="none" lIns="137938" tIns="68966" rIns="137938" bIns="68966">
            <a:spAutoFit/>
          </a:bodyPr>
          <a:lstStyle/>
          <a:p>
            <a:pPr algn="ctr"/>
            <a:r>
              <a:rPr lang="en-US" sz="8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*Acknowledging Jerusalem </a:t>
            </a:r>
          </a:p>
          <a:p>
            <a:pPr algn="ctr"/>
            <a:r>
              <a:rPr lang="en-US" sz="8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as the Capital of Israel</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AutoShape 2" descr="Related image"/>
          <p:cNvSpPr>
            <a:spLocks noChangeAspect="1" noChangeArrowheads="1"/>
          </p:cNvSpPr>
          <p:nvPr/>
        </p:nvSpPr>
        <p:spPr bwMode="auto">
          <a:xfrm>
            <a:off x="235728" y="-204786"/>
            <a:ext cx="449804" cy="445296"/>
          </a:xfrm>
          <a:prstGeom prst="rect">
            <a:avLst/>
          </a:prstGeom>
          <a:noFill/>
        </p:spPr>
        <p:txBody>
          <a:bodyPr vert="horz" wrap="square" lIns="137938" tIns="68966" rIns="137938" bIns="68966" numCol="1" anchor="t" anchorCtr="0" compatLnSpc="1">
            <a:prstTxWarp prst="textNoShape">
              <a:avLst/>
            </a:prstTxWarp>
          </a:bodyPr>
          <a:lstStyle/>
          <a:p>
            <a:endParaRPr lang="en-US" dirty="0"/>
          </a:p>
        </p:txBody>
      </p:sp>
      <p:sp>
        <p:nvSpPr>
          <p:cNvPr id="161796" name="AutoShape 4" descr="Related image"/>
          <p:cNvSpPr>
            <a:spLocks noChangeAspect="1" noChangeArrowheads="1"/>
          </p:cNvSpPr>
          <p:nvPr/>
        </p:nvSpPr>
        <p:spPr bwMode="auto">
          <a:xfrm>
            <a:off x="235728" y="-204786"/>
            <a:ext cx="449804" cy="445296"/>
          </a:xfrm>
          <a:prstGeom prst="rect">
            <a:avLst/>
          </a:prstGeom>
          <a:noFill/>
        </p:spPr>
        <p:txBody>
          <a:bodyPr vert="horz" wrap="square" lIns="137938" tIns="68966" rIns="137938" bIns="68966" numCol="1" anchor="t" anchorCtr="0" compatLnSpc="1">
            <a:prstTxWarp prst="textNoShape">
              <a:avLst/>
            </a:prstTxWarp>
          </a:bodyPr>
          <a:lstStyle/>
          <a:p>
            <a:endParaRPr lang="en-US" dirty="0"/>
          </a:p>
        </p:txBody>
      </p:sp>
      <p:sp>
        <p:nvSpPr>
          <p:cNvPr id="161798" name="AutoShape 6" descr="Related image"/>
          <p:cNvSpPr>
            <a:spLocks noChangeAspect="1" noChangeArrowheads="1"/>
          </p:cNvSpPr>
          <p:nvPr/>
        </p:nvSpPr>
        <p:spPr bwMode="auto">
          <a:xfrm>
            <a:off x="235728" y="-204786"/>
            <a:ext cx="449804" cy="445296"/>
          </a:xfrm>
          <a:prstGeom prst="rect">
            <a:avLst/>
          </a:prstGeom>
          <a:noFill/>
        </p:spPr>
        <p:txBody>
          <a:bodyPr vert="horz" wrap="square" lIns="137938" tIns="68966" rIns="137938" bIns="68966" numCol="1" anchor="t" anchorCtr="0" compatLnSpc="1">
            <a:prstTxWarp prst="textNoShape">
              <a:avLst/>
            </a:prstTxWarp>
          </a:bodyPr>
          <a:lstStyle/>
          <a:p>
            <a:endParaRPr lang="en-US" dirty="0"/>
          </a:p>
        </p:txBody>
      </p:sp>
      <p:pic>
        <p:nvPicPr>
          <p:cNvPr id="161800" name="Picture 8" descr="Image result for u.s. embassy opens in jerusalem"/>
          <p:cNvPicPr>
            <a:picLocks noChangeAspect="1" noChangeArrowheads="1"/>
          </p:cNvPicPr>
          <p:nvPr/>
        </p:nvPicPr>
        <p:blipFill>
          <a:blip r:embed="rId2" cstate="print"/>
          <a:srcRect t="3486" b="7766"/>
          <a:stretch>
            <a:fillRect/>
          </a:stretch>
        </p:blipFill>
        <p:spPr bwMode="auto">
          <a:xfrm>
            <a:off x="2" y="0"/>
            <a:ext cx="18288000" cy="10287000"/>
          </a:xfrm>
          <a:prstGeom prst="rect">
            <a:avLst/>
          </a:prstGeom>
          <a:noFill/>
        </p:spPr>
      </p:pic>
      <p:sp>
        <p:nvSpPr>
          <p:cNvPr id="6" name="Rectangle 5"/>
          <p:cNvSpPr/>
          <p:nvPr/>
        </p:nvSpPr>
        <p:spPr>
          <a:xfrm>
            <a:off x="2155928" y="7305189"/>
            <a:ext cx="14385509" cy="2663047"/>
          </a:xfrm>
          <a:prstGeom prst="rect">
            <a:avLst/>
          </a:prstGeom>
          <a:noFill/>
        </p:spPr>
        <p:txBody>
          <a:bodyPr wrap="none" lIns="137938" tIns="68966" rIns="137938" bIns="68966">
            <a:spAutoFit/>
          </a:bodyPr>
          <a:lstStyle/>
          <a:p>
            <a:pPr algn="ctr"/>
            <a:r>
              <a:rPr lang="en-US" sz="8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 Exactly 70 Years From The Birth</a:t>
            </a:r>
          </a:p>
          <a:p>
            <a:pPr algn="ctr"/>
            <a:r>
              <a:rPr lang="en-US" sz="8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of the Modern State of Israel</a:t>
            </a:r>
          </a:p>
        </p:txBody>
      </p:sp>
      <p:sp>
        <p:nvSpPr>
          <p:cNvPr id="7" name="Rectangle 6"/>
          <p:cNvSpPr/>
          <p:nvPr/>
        </p:nvSpPr>
        <p:spPr>
          <a:xfrm>
            <a:off x="6936483" y="215207"/>
            <a:ext cx="10835178" cy="2663047"/>
          </a:xfrm>
          <a:prstGeom prst="rect">
            <a:avLst/>
          </a:prstGeom>
          <a:noFill/>
        </p:spPr>
        <p:txBody>
          <a:bodyPr wrap="none" lIns="137938" tIns="68966" rIns="137938" bIns="68966">
            <a:spAutoFit/>
          </a:bodyPr>
          <a:lstStyle/>
          <a:p>
            <a:pPr algn="ctr"/>
            <a:r>
              <a:rPr lang="en-US" sz="8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erovias Brasil NF" pitchFamily="2" charset="0"/>
              </a:rPr>
              <a:t>U.S. Opens Embassy in Jerusalem</a:t>
            </a:r>
          </a:p>
          <a:p>
            <a:pPr algn="ctr"/>
            <a:r>
              <a:rPr lang="en-US" sz="8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erovias Brasil NF" pitchFamily="2" charset="0"/>
              </a:rPr>
              <a:t>(May 14, 2018)</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AutoShape 2" descr="Related image"/>
          <p:cNvSpPr>
            <a:spLocks noChangeAspect="1" noChangeArrowheads="1"/>
          </p:cNvSpPr>
          <p:nvPr/>
        </p:nvSpPr>
        <p:spPr bwMode="auto">
          <a:xfrm>
            <a:off x="235728" y="-204786"/>
            <a:ext cx="449804" cy="445296"/>
          </a:xfrm>
          <a:prstGeom prst="rect">
            <a:avLst/>
          </a:prstGeom>
          <a:noFill/>
        </p:spPr>
        <p:txBody>
          <a:bodyPr vert="horz" wrap="square" lIns="137938" tIns="68966" rIns="137938" bIns="68966" numCol="1" anchor="t" anchorCtr="0" compatLnSpc="1">
            <a:prstTxWarp prst="textNoShape">
              <a:avLst/>
            </a:prstTxWarp>
          </a:bodyPr>
          <a:lstStyle/>
          <a:p>
            <a:endParaRPr lang="en-US" dirty="0"/>
          </a:p>
        </p:txBody>
      </p:sp>
      <p:sp>
        <p:nvSpPr>
          <p:cNvPr id="161796" name="AutoShape 4" descr="Related image"/>
          <p:cNvSpPr>
            <a:spLocks noChangeAspect="1" noChangeArrowheads="1"/>
          </p:cNvSpPr>
          <p:nvPr/>
        </p:nvSpPr>
        <p:spPr bwMode="auto">
          <a:xfrm>
            <a:off x="235728" y="-204786"/>
            <a:ext cx="449804" cy="445296"/>
          </a:xfrm>
          <a:prstGeom prst="rect">
            <a:avLst/>
          </a:prstGeom>
          <a:noFill/>
        </p:spPr>
        <p:txBody>
          <a:bodyPr vert="horz" wrap="square" lIns="137938" tIns="68966" rIns="137938" bIns="68966" numCol="1" anchor="t" anchorCtr="0" compatLnSpc="1">
            <a:prstTxWarp prst="textNoShape">
              <a:avLst/>
            </a:prstTxWarp>
          </a:bodyPr>
          <a:lstStyle/>
          <a:p>
            <a:endParaRPr lang="en-US" dirty="0"/>
          </a:p>
        </p:txBody>
      </p:sp>
      <p:sp>
        <p:nvSpPr>
          <p:cNvPr id="161798" name="AutoShape 6" descr="Related image"/>
          <p:cNvSpPr>
            <a:spLocks noChangeAspect="1" noChangeArrowheads="1"/>
          </p:cNvSpPr>
          <p:nvPr/>
        </p:nvSpPr>
        <p:spPr bwMode="auto">
          <a:xfrm>
            <a:off x="235728" y="-204786"/>
            <a:ext cx="449804" cy="445296"/>
          </a:xfrm>
          <a:prstGeom prst="rect">
            <a:avLst/>
          </a:prstGeom>
          <a:noFill/>
        </p:spPr>
        <p:txBody>
          <a:bodyPr vert="horz" wrap="square" lIns="137938" tIns="68966" rIns="137938" bIns="68966" numCol="1" anchor="t" anchorCtr="0" compatLnSpc="1">
            <a:prstTxWarp prst="textNoShape">
              <a:avLst/>
            </a:prstTxWarp>
          </a:bodyPr>
          <a:lstStyle/>
          <a:p>
            <a:endParaRPr lang="en-US" dirty="0"/>
          </a:p>
        </p:txBody>
      </p:sp>
      <p:pic>
        <p:nvPicPr>
          <p:cNvPr id="161800" name="Picture 8" descr="Image result for u.s. embassy opens in jerusalem"/>
          <p:cNvPicPr>
            <a:picLocks noChangeAspect="1" noChangeArrowheads="1"/>
          </p:cNvPicPr>
          <p:nvPr/>
        </p:nvPicPr>
        <p:blipFill>
          <a:blip r:embed="rId2" cstate="print"/>
          <a:srcRect t="3486" b="7766"/>
          <a:stretch>
            <a:fillRect/>
          </a:stretch>
        </p:blipFill>
        <p:spPr bwMode="auto">
          <a:xfrm>
            <a:off x="2" y="0"/>
            <a:ext cx="18288000" cy="10287000"/>
          </a:xfrm>
          <a:prstGeom prst="rect">
            <a:avLst/>
          </a:prstGeom>
          <a:noFill/>
        </p:spPr>
      </p:pic>
      <p:sp>
        <p:nvSpPr>
          <p:cNvPr id="7" name="Rectangle 6"/>
          <p:cNvSpPr/>
          <p:nvPr/>
        </p:nvSpPr>
        <p:spPr>
          <a:xfrm>
            <a:off x="6936483" y="215207"/>
            <a:ext cx="10835178" cy="2663047"/>
          </a:xfrm>
          <a:prstGeom prst="rect">
            <a:avLst/>
          </a:prstGeom>
          <a:noFill/>
        </p:spPr>
        <p:txBody>
          <a:bodyPr wrap="none" lIns="137938" tIns="68966" rIns="137938" bIns="68966">
            <a:spAutoFit/>
          </a:bodyPr>
          <a:lstStyle/>
          <a:p>
            <a:pPr algn="ctr"/>
            <a:r>
              <a:rPr lang="en-US" sz="8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erovias Brasil NF" pitchFamily="2" charset="0"/>
              </a:rPr>
              <a:t>U.S. Opens Embassy in Jerusalem</a:t>
            </a:r>
          </a:p>
          <a:p>
            <a:pPr algn="ctr"/>
            <a:r>
              <a:rPr lang="en-US" sz="8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erovias Brasil NF" pitchFamily="2" charset="0"/>
              </a:rPr>
              <a:t>(May 14, 2018)</a:t>
            </a:r>
          </a:p>
        </p:txBody>
      </p:sp>
      <p:sp>
        <p:nvSpPr>
          <p:cNvPr id="9" name="Rectangle 8"/>
          <p:cNvSpPr/>
          <p:nvPr/>
        </p:nvSpPr>
        <p:spPr>
          <a:xfrm>
            <a:off x="2209886" y="6976175"/>
            <a:ext cx="14120629" cy="2663047"/>
          </a:xfrm>
          <a:prstGeom prst="rect">
            <a:avLst/>
          </a:prstGeom>
          <a:noFill/>
        </p:spPr>
        <p:txBody>
          <a:bodyPr wrap="none" lIns="137938" tIns="68966" rIns="137938" bIns="68966">
            <a:spAutoFit/>
          </a:bodyPr>
          <a:lstStyle/>
          <a:p>
            <a:pPr algn="ctr"/>
            <a:r>
              <a:rPr lang="en-US" sz="8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 Numerous Other Nations Have</a:t>
            </a:r>
          </a:p>
          <a:p>
            <a:pPr algn="ctr"/>
            <a:r>
              <a:rPr lang="en-US" sz="8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   Since Followed the U.S.’s Lead</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alestinian flag united nations"/>
          <p:cNvPicPr>
            <a:picLocks noChangeAspect="1" noChangeArrowheads="1"/>
          </p:cNvPicPr>
          <p:nvPr/>
        </p:nvPicPr>
        <p:blipFill>
          <a:blip r:embed="rId2" cstate="print"/>
          <a:srcRect/>
          <a:stretch>
            <a:fillRect/>
          </a:stretch>
        </p:blipFill>
        <p:spPr bwMode="auto">
          <a:xfrm>
            <a:off x="2" y="0"/>
            <a:ext cx="18288000" cy="10287000"/>
          </a:xfrm>
          <a:prstGeom prst="rect">
            <a:avLst/>
          </a:prstGeom>
          <a:noFill/>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afwat Hijazi"/>
          <p:cNvPicPr>
            <a:picLocks noChangeAspect="1" noChangeArrowheads="1"/>
          </p:cNvPicPr>
          <p:nvPr/>
        </p:nvPicPr>
        <p:blipFill>
          <a:blip r:embed="rId2" cstate="print"/>
          <a:srcRect/>
          <a:stretch>
            <a:fillRect/>
          </a:stretch>
        </p:blipFill>
        <p:spPr bwMode="auto">
          <a:xfrm>
            <a:off x="3" y="-46472"/>
            <a:ext cx="18288002" cy="10333472"/>
          </a:xfrm>
          <a:prstGeom prst="rect">
            <a:avLst/>
          </a:prstGeom>
          <a:noFill/>
        </p:spPr>
      </p:pic>
      <p:sp>
        <p:nvSpPr>
          <p:cNvPr id="3" name="Rectangle 2"/>
          <p:cNvSpPr/>
          <p:nvPr/>
        </p:nvSpPr>
        <p:spPr>
          <a:xfrm>
            <a:off x="7917261" y="7886713"/>
            <a:ext cx="9732504" cy="1985910"/>
          </a:xfrm>
          <a:prstGeom prst="rect">
            <a:avLst/>
          </a:prstGeom>
          <a:noFill/>
        </p:spPr>
        <p:txBody>
          <a:bodyPr wrap="none" lIns="137906" tIns="68952" rIns="137906" bIns="68952">
            <a:spAutoFit/>
          </a:bodyPr>
          <a:lstStyle/>
          <a:p>
            <a:pPr algn="ctr"/>
            <a:r>
              <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Islamic Cleric – </a:t>
            </a:r>
            <a:r>
              <a:rPr lang="en-US" sz="6000" b="1" spc="76" dirty="0" err="1">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Safwat</a:t>
            </a:r>
            <a:r>
              <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 </a:t>
            </a:r>
            <a:r>
              <a:rPr lang="en-US" sz="6000" b="1" spc="76" dirty="0" err="1">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Higazi</a:t>
            </a:r>
            <a:endPar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endParaRPr>
          </a:p>
          <a:p>
            <a:pPr algn="ctr"/>
            <a:r>
              <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May 1, 2012 – Cairo, Egypt</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afwat Hijazi"/>
          <p:cNvPicPr>
            <a:picLocks noChangeAspect="1" noChangeArrowheads="1"/>
          </p:cNvPicPr>
          <p:nvPr/>
        </p:nvPicPr>
        <p:blipFill>
          <a:blip r:embed="rId2" cstate="print"/>
          <a:srcRect/>
          <a:stretch>
            <a:fillRect/>
          </a:stretch>
        </p:blipFill>
        <p:spPr bwMode="auto">
          <a:xfrm>
            <a:off x="3" y="-46472"/>
            <a:ext cx="18288002" cy="10333472"/>
          </a:xfrm>
          <a:prstGeom prst="rect">
            <a:avLst/>
          </a:prstGeom>
          <a:noFill/>
        </p:spPr>
      </p:pic>
      <p:sp>
        <p:nvSpPr>
          <p:cNvPr id="3" name="Rectangle 2"/>
          <p:cNvSpPr/>
          <p:nvPr/>
        </p:nvSpPr>
        <p:spPr>
          <a:xfrm>
            <a:off x="7917261" y="7886713"/>
            <a:ext cx="9732504" cy="1985910"/>
          </a:xfrm>
          <a:prstGeom prst="rect">
            <a:avLst/>
          </a:prstGeom>
          <a:noFill/>
        </p:spPr>
        <p:txBody>
          <a:bodyPr wrap="none" lIns="137906" tIns="68952" rIns="137906" bIns="68952">
            <a:spAutoFit/>
          </a:bodyPr>
          <a:lstStyle/>
          <a:p>
            <a:pPr algn="ctr"/>
            <a:r>
              <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Islamic Cleric – </a:t>
            </a:r>
            <a:r>
              <a:rPr lang="en-US" sz="6000" b="1" spc="76" dirty="0" err="1">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Safwat</a:t>
            </a:r>
            <a:r>
              <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 </a:t>
            </a:r>
            <a:r>
              <a:rPr lang="en-US" sz="6000" b="1" spc="76" dirty="0" err="1">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Higazi</a:t>
            </a:r>
            <a:endPar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endParaRPr>
          </a:p>
          <a:p>
            <a:pPr algn="ctr"/>
            <a:r>
              <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May 1, 2012 – Cairo, Egypt</a:t>
            </a:r>
          </a:p>
        </p:txBody>
      </p:sp>
      <p:sp>
        <p:nvSpPr>
          <p:cNvPr id="6" name="Rectangle 5"/>
          <p:cNvSpPr/>
          <p:nvPr/>
        </p:nvSpPr>
        <p:spPr>
          <a:xfrm>
            <a:off x="1058918" y="571506"/>
            <a:ext cx="16198800" cy="2400492"/>
          </a:xfrm>
          <a:prstGeom prst="rect">
            <a:avLst/>
          </a:prstGeom>
          <a:noFill/>
        </p:spPr>
        <p:txBody>
          <a:bodyPr wrap="none" lIns="182724" tIns="91358" rIns="182724" bIns="91358">
            <a:spAutoFit/>
          </a:bodyPr>
          <a:lstStyle/>
          <a:p>
            <a:pPr algn="ctr"/>
            <a:r>
              <a:rPr lang="en-US" sz="7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“We can see how the dream of the Islamic</a:t>
            </a:r>
          </a:p>
          <a:p>
            <a:pPr algn="ctr"/>
            <a:r>
              <a:rPr lang="en-US" sz="7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Caliphate is being realized …”</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afwat Hijazi"/>
          <p:cNvPicPr>
            <a:picLocks noChangeAspect="1" noChangeArrowheads="1"/>
          </p:cNvPicPr>
          <p:nvPr/>
        </p:nvPicPr>
        <p:blipFill>
          <a:blip r:embed="rId2" cstate="print"/>
          <a:srcRect/>
          <a:stretch>
            <a:fillRect/>
          </a:stretch>
        </p:blipFill>
        <p:spPr bwMode="auto">
          <a:xfrm>
            <a:off x="3" y="-46472"/>
            <a:ext cx="18288002" cy="10333472"/>
          </a:xfrm>
          <a:prstGeom prst="rect">
            <a:avLst/>
          </a:prstGeom>
          <a:noFill/>
        </p:spPr>
      </p:pic>
      <p:sp>
        <p:nvSpPr>
          <p:cNvPr id="3" name="Rectangle 2"/>
          <p:cNvSpPr/>
          <p:nvPr/>
        </p:nvSpPr>
        <p:spPr>
          <a:xfrm>
            <a:off x="7917261" y="7886713"/>
            <a:ext cx="9732504" cy="1985910"/>
          </a:xfrm>
          <a:prstGeom prst="rect">
            <a:avLst/>
          </a:prstGeom>
          <a:noFill/>
        </p:spPr>
        <p:txBody>
          <a:bodyPr wrap="none" lIns="137906" tIns="68952" rIns="137906" bIns="68952">
            <a:spAutoFit/>
          </a:bodyPr>
          <a:lstStyle/>
          <a:p>
            <a:pPr algn="ctr"/>
            <a:r>
              <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Islamic Cleric – </a:t>
            </a:r>
            <a:r>
              <a:rPr lang="en-US" sz="6000" b="1" spc="76" dirty="0" err="1">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Safwat</a:t>
            </a:r>
            <a:r>
              <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 </a:t>
            </a:r>
            <a:r>
              <a:rPr lang="en-US" sz="6000" b="1" spc="76" dirty="0" err="1">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Higazi</a:t>
            </a:r>
            <a:endPar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endParaRPr>
          </a:p>
          <a:p>
            <a:pPr algn="ctr"/>
            <a:r>
              <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May 1, 2012 – Cairo, Egypt</a:t>
            </a:r>
          </a:p>
        </p:txBody>
      </p:sp>
      <p:sp>
        <p:nvSpPr>
          <p:cNvPr id="7" name="Rectangle 6"/>
          <p:cNvSpPr/>
          <p:nvPr/>
        </p:nvSpPr>
        <p:spPr>
          <a:xfrm>
            <a:off x="1143106" y="571502"/>
            <a:ext cx="15699304" cy="2400492"/>
          </a:xfrm>
          <a:prstGeom prst="rect">
            <a:avLst/>
          </a:prstGeom>
          <a:noFill/>
        </p:spPr>
        <p:txBody>
          <a:bodyPr wrap="none" lIns="182724" tIns="91358" rIns="182724" bIns="91358">
            <a:spAutoFit/>
          </a:bodyPr>
          <a:lstStyle/>
          <a:p>
            <a:pPr algn="ctr"/>
            <a:r>
              <a:rPr lang="en-US" sz="7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“Our capital shall not be Cairo, Mecca, or</a:t>
            </a:r>
          </a:p>
          <a:p>
            <a:pPr algn="ctr"/>
            <a:r>
              <a:rPr lang="en-US" sz="7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Medina. It shall be Jerusalem”</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afwat Hijazi"/>
          <p:cNvPicPr>
            <a:picLocks noChangeAspect="1" noChangeArrowheads="1"/>
          </p:cNvPicPr>
          <p:nvPr/>
        </p:nvPicPr>
        <p:blipFill>
          <a:blip r:embed="rId2" cstate="print"/>
          <a:srcRect/>
          <a:stretch>
            <a:fillRect/>
          </a:stretch>
        </p:blipFill>
        <p:spPr bwMode="auto">
          <a:xfrm>
            <a:off x="3" y="-46472"/>
            <a:ext cx="18288002" cy="10333472"/>
          </a:xfrm>
          <a:prstGeom prst="rect">
            <a:avLst/>
          </a:prstGeom>
          <a:noFill/>
        </p:spPr>
      </p:pic>
      <p:sp>
        <p:nvSpPr>
          <p:cNvPr id="3" name="Rectangle 2"/>
          <p:cNvSpPr/>
          <p:nvPr/>
        </p:nvSpPr>
        <p:spPr>
          <a:xfrm>
            <a:off x="7917261" y="7886713"/>
            <a:ext cx="9732504" cy="1985910"/>
          </a:xfrm>
          <a:prstGeom prst="rect">
            <a:avLst/>
          </a:prstGeom>
          <a:noFill/>
        </p:spPr>
        <p:txBody>
          <a:bodyPr wrap="none" lIns="137906" tIns="68952" rIns="137906" bIns="68952">
            <a:spAutoFit/>
          </a:bodyPr>
          <a:lstStyle/>
          <a:p>
            <a:pPr algn="ctr"/>
            <a:r>
              <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Islamic Cleric – </a:t>
            </a:r>
            <a:r>
              <a:rPr lang="en-US" sz="6000" b="1" spc="76" dirty="0" err="1">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Safwat</a:t>
            </a:r>
            <a:r>
              <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 </a:t>
            </a:r>
            <a:r>
              <a:rPr lang="en-US" sz="6000" b="1" spc="76" dirty="0" err="1">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Higazi</a:t>
            </a:r>
            <a:endPar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endParaRPr>
          </a:p>
          <a:p>
            <a:pPr algn="ctr"/>
            <a:r>
              <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May 1, 2012 – Cairo, Egypt</a:t>
            </a:r>
          </a:p>
        </p:txBody>
      </p:sp>
      <p:sp>
        <p:nvSpPr>
          <p:cNvPr id="8" name="Rectangle 7"/>
          <p:cNvSpPr/>
          <p:nvPr/>
        </p:nvSpPr>
        <p:spPr>
          <a:xfrm>
            <a:off x="838313" y="114302"/>
            <a:ext cx="16611027" cy="3508487"/>
          </a:xfrm>
          <a:prstGeom prst="rect">
            <a:avLst/>
          </a:prstGeom>
          <a:noFill/>
        </p:spPr>
        <p:txBody>
          <a:bodyPr wrap="none" lIns="182724" tIns="91358" rIns="182724" bIns="91358">
            <a:spAutoFit/>
          </a:bodyPr>
          <a:lstStyle/>
          <a:p>
            <a:pPr algn="ctr"/>
            <a:r>
              <a:rPr lang="en-US" sz="7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“Yes, Jerusalem is our goal. We shall pray in</a:t>
            </a:r>
          </a:p>
          <a:p>
            <a:pPr algn="ctr"/>
            <a:r>
              <a:rPr lang="en-US" sz="7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Jerusalem, or else we shall die as martyrs</a:t>
            </a:r>
          </a:p>
          <a:p>
            <a:pPr algn="ctr"/>
            <a:r>
              <a:rPr lang="en-US" sz="7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on its threshold”</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irocross.files.wordpress.com/2014/04/high-def-space-sun-earth-wallpaper.jpeg"/>
          <p:cNvPicPr>
            <a:picLocks noChangeAspect="1" noChangeArrowheads="1"/>
          </p:cNvPicPr>
          <p:nvPr/>
        </p:nvPicPr>
        <p:blipFill>
          <a:blip r:embed="rId2" cstate="print"/>
          <a:srcRect l="7058" r="22353"/>
          <a:stretch>
            <a:fillRect/>
          </a:stretch>
        </p:blipFill>
        <p:spPr bwMode="auto">
          <a:xfrm>
            <a:off x="6" y="0"/>
            <a:ext cx="18288000" cy="10287000"/>
          </a:xfrm>
          <a:prstGeom prst="rect">
            <a:avLst/>
          </a:prstGeom>
          <a:noFill/>
        </p:spPr>
      </p:pic>
      <p:sp>
        <p:nvSpPr>
          <p:cNvPr id="4" name="Rectangle 3"/>
          <p:cNvSpPr/>
          <p:nvPr/>
        </p:nvSpPr>
        <p:spPr>
          <a:xfrm>
            <a:off x="162391" y="228615"/>
            <a:ext cx="13695342" cy="1462734"/>
          </a:xfrm>
          <a:prstGeom prst="rect">
            <a:avLst/>
          </a:prstGeom>
          <a:noFill/>
        </p:spPr>
        <p:txBody>
          <a:bodyPr wrap="none" lIns="137948" tIns="68974" rIns="137948" bIns="68974">
            <a:spAutoFit/>
          </a:bodyPr>
          <a:lstStyle/>
          <a:p>
            <a:pPr algn="ctr"/>
            <a:r>
              <a:rPr lang="en-US" sz="86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latin typeface="AddCityboy" pitchFamily="2" charset="0"/>
              </a:rPr>
              <a:t>The Bible – God’s Word!</a:t>
            </a:r>
            <a:endParaRPr lang="en-US" sz="86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latin typeface="AddCityboy" pitchFamily="2" charset="0"/>
            </a:endParaRPr>
          </a:p>
        </p:txBody>
      </p:sp>
      <p:sp>
        <p:nvSpPr>
          <p:cNvPr id="5" name="Rectangle 4"/>
          <p:cNvSpPr/>
          <p:nvPr/>
        </p:nvSpPr>
        <p:spPr>
          <a:xfrm>
            <a:off x="857294" y="8559121"/>
            <a:ext cx="16566256" cy="1462734"/>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8600" b="1" dirty="0" smtClean="0">
                <a:ln w="11430"/>
                <a:solidFill>
                  <a:srgbClr val="FFFF00"/>
                </a:solidFill>
                <a:effectLst>
                  <a:glow rad="101600">
                    <a:schemeClr val="tx1">
                      <a:alpha val="60000"/>
                    </a:schemeClr>
                  </a:glow>
                  <a:outerShdw dist="114300" dir="2400000" algn="tl" rotWithShape="0">
                    <a:schemeClr val="tx1"/>
                  </a:outerShdw>
                </a:effectLst>
                <a:latin typeface="Aerovias Brasil NF" pitchFamily="2" charset="0"/>
              </a:rPr>
              <a:t>Scientific Facts Found in the Ancient Scriptures</a:t>
            </a:r>
          </a:p>
        </p:txBody>
      </p:sp>
      <p:sp>
        <p:nvSpPr>
          <p:cNvPr id="6" name="Rectangle 5"/>
          <p:cNvSpPr/>
          <p:nvPr/>
        </p:nvSpPr>
        <p:spPr>
          <a:xfrm>
            <a:off x="279389" y="2514614"/>
            <a:ext cx="11226810" cy="1062708"/>
          </a:xfrm>
          <a:prstGeom prst="rect">
            <a:avLst/>
          </a:prstGeom>
          <a:noFill/>
        </p:spPr>
        <p:txBody>
          <a:bodyPr wrap="none" lIns="137948" tIns="68974" rIns="137948" bIns="68974">
            <a:spAutoFit/>
          </a:bodyPr>
          <a:lstStyle/>
          <a:p>
            <a:pPr algn="ctr"/>
            <a:r>
              <a:rPr lang="en-US" sz="60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Earth is a Sphere (Isaiah 40:22)</a:t>
            </a:r>
            <a:endParaRPr lang="en-US" sz="60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endParaRPr>
          </a:p>
        </p:txBody>
      </p:sp>
      <p:sp>
        <p:nvSpPr>
          <p:cNvPr id="9" name="Rounded Rectangle 8"/>
          <p:cNvSpPr/>
          <p:nvPr/>
        </p:nvSpPr>
        <p:spPr>
          <a:xfrm>
            <a:off x="369233" y="342900"/>
            <a:ext cx="13393082" cy="137160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10" name="Rectangle 9"/>
          <p:cNvSpPr/>
          <p:nvPr/>
        </p:nvSpPr>
        <p:spPr>
          <a:xfrm>
            <a:off x="1257754" y="3852198"/>
            <a:ext cx="12453620" cy="1062708"/>
          </a:xfrm>
          <a:prstGeom prst="rect">
            <a:avLst/>
          </a:prstGeom>
          <a:noFill/>
        </p:spPr>
        <p:txBody>
          <a:bodyPr wrap="none" lIns="137948" tIns="68974" rIns="137948" bIns="68974">
            <a:spAutoFit/>
          </a:bodyPr>
          <a:lstStyle/>
          <a:p>
            <a:pPr algn="ctr"/>
            <a:r>
              <a:rPr lang="en-US" sz="60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Earth Hangs on Nothing  (Job 26:7)</a:t>
            </a:r>
            <a:endParaRPr lang="en-US" sz="60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endParaRPr>
          </a:p>
        </p:txBody>
      </p:sp>
    </p:spTree>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result for safwat higazi speaks to massive group in egypt"/>
          <p:cNvPicPr>
            <a:picLocks noChangeAspect="1" noChangeArrowheads="1"/>
          </p:cNvPicPr>
          <p:nvPr/>
        </p:nvPicPr>
        <p:blipFill>
          <a:blip r:embed="rId2" cstate="print"/>
          <a:srcRect t="4645" b="8773"/>
          <a:stretch>
            <a:fillRect/>
          </a:stretch>
        </p:blipFill>
        <p:spPr bwMode="auto">
          <a:xfrm>
            <a:off x="2" y="0"/>
            <a:ext cx="18288000" cy="10287000"/>
          </a:xfrm>
          <a:prstGeom prst="rect">
            <a:avLst/>
          </a:prstGeom>
          <a:noFill/>
        </p:spPr>
      </p:pic>
      <p:sp>
        <p:nvSpPr>
          <p:cNvPr id="3" name="Rectangle 2"/>
          <p:cNvSpPr/>
          <p:nvPr/>
        </p:nvSpPr>
        <p:spPr>
          <a:xfrm>
            <a:off x="593304" y="7479425"/>
            <a:ext cx="17241345" cy="1931213"/>
          </a:xfrm>
          <a:prstGeom prst="rect">
            <a:avLst/>
          </a:prstGeom>
          <a:noFill/>
        </p:spPr>
        <p:txBody>
          <a:bodyPr wrap="none" lIns="114216" tIns="57108" rIns="114216" bIns="57108">
            <a:spAutoFit/>
          </a:bodyPr>
          <a:lstStyle/>
          <a:p>
            <a:pPr algn="ctr"/>
            <a:r>
              <a:rPr lang="en-US" sz="6800" b="1" dirty="0" smtClean="0">
                <a:ln w="18415" cmpd="sng">
                  <a:solidFill>
                    <a:srgbClr val="FFFFFF"/>
                  </a:solidFill>
                  <a:prstDash val="solid"/>
                </a:ln>
                <a:solidFill>
                  <a:srgbClr val="FFFFFF"/>
                </a:solidFill>
                <a:effectLst>
                  <a:glow rad="101600">
                    <a:schemeClr val="tx1">
                      <a:alpha val="60000"/>
                    </a:schemeClr>
                  </a:glow>
                  <a:outerShdw dist="127000" dir="2400000" algn="tl" rotWithShape="0">
                    <a:srgbClr val="000000"/>
                  </a:outerShdw>
                </a:effectLst>
              </a:rPr>
              <a:t>“Millions of martyrs march toward Jerusalem!”</a:t>
            </a:r>
          </a:p>
          <a:p>
            <a:pPr algn="ctr"/>
            <a:r>
              <a:rPr lang="en-US" sz="5000" b="1" dirty="0" smtClean="0">
                <a:ln w="18415" cmpd="sng">
                  <a:solidFill>
                    <a:srgbClr val="FFFFFF"/>
                  </a:solidFill>
                  <a:prstDash val="solid"/>
                </a:ln>
                <a:solidFill>
                  <a:srgbClr val="FFFFFF"/>
                </a:solidFill>
                <a:effectLst>
                  <a:glow rad="101600">
                    <a:schemeClr val="tx1">
                      <a:alpha val="60000"/>
                    </a:schemeClr>
                  </a:glow>
                  <a:outerShdw dist="127000" dir="2400000" algn="tl" rotWithShape="0">
                    <a:srgbClr val="000000"/>
                  </a:outerShdw>
                </a:effectLst>
              </a:rPr>
              <a:t>(Chant)</a:t>
            </a:r>
            <a:endParaRPr lang="en-US" sz="5000" b="1" dirty="0">
              <a:ln w="18415" cmpd="sng">
                <a:solidFill>
                  <a:srgbClr val="FFFFFF"/>
                </a:solidFill>
                <a:prstDash val="solid"/>
              </a:ln>
              <a:solidFill>
                <a:srgbClr val="FFFFFF"/>
              </a:solidFill>
              <a:effectLst>
                <a:glow rad="101600">
                  <a:schemeClr val="tx1">
                    <a:alpha val="60000"/>
                  </a:schemeClr>
                </a:glow>
                <a:outerShdw dist="127000" dir="2400000" algn="tl" rotWithShape="0">
                  <a:srgbClr val="000000"/>
                </a:outerShdw>
              </a:effectLst>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cdn.padevavilon.com/wp-content/uploads/2014/01/all_seeing_eye.jpg"/>
          <p:cNvPicPr>
            <a:picLocks noChangeAspect="1" noChangeArrowheads="1"/>
          </p:cNvPicPr>
          <p:nvPr/>
        </p:nvPicPr>
        <p:blipFill>
          <a:blip r:embed="rId2" cstate="print"/>
          <a:srcRect/>
          <a:stretch>
            <a:fillRect/>
          </a:stretch>
        </p:blipFill>
        <p:spPr bwMode="auto">
          <a:xfrm>
            <a:off x="6" y="-130281"/>
            <a:ext cx="18288000" cy="10417286"/>
          </a:xfrm>
          <a:prstGeom prst="rect">
            <a:avLst/>
          </a:prstGeom>
          <a:noFill/>
        </p:spPr>
      </p:pic>
      <p:sp>
        <p:nvSpPr>
          <p:cNvPr id="2" name="Rectangle 1"/>
          <p:cNvSpPr/>
          <p:nvPr/>
        </p:nvSpPr>
        <p:spPr>
          <a:xfrm>
            <a:off x="3948464" y="25"/>
            <a:ext cx="8267364" cy="1154126"/>
          </a:xfrm>
          <a:prstGeom prst="rect">
            <a:avLst/>
          </a:prstGeom>
          <a:noFill/>
        </p:spPr>
        <p:txBody>
          <a:bodyPr wrap="none" lIns="137948" tIns="68974" rIns="137948" bIns="68974">
            <a:spAutoFit/>
          </a:bodyPr>
          <a:lstStyle/>
          <a:p>
            <a:pPr algn="ctr"/>
            <a:r>
              <a:rPr lang="en-US" sz="6600" i="1" u="sng"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Bible – God’s Word</a:t>
            </a:r>
          </a:p>
        </p:txBody>
      </p:sp>
      <p:sp>
        <p:nvSpPr>
          <p:cNvPr id="3" name="Rectangle 2"/>
          <p:cNvSpPr/>
          <p:nvPr/>
        </p:nvSpPr>
        <p:spPr>
          <a:xfrm>
            <a:off x="1981208" y="1257313"/>
            <a:ext cx="12127476" cy="1462734"/>
          </a:xfrm>
          <a:prstGeom prst="rect">
            <a:avLst/>
          </a:prstGeom>
          <a:noFill/>
        </p:spPr>
        <p:txBody>
          <a:bodyPr wrap="square" lIns="137948" tIns="68974" rIns="137948" bIns="68974">
            <a:spAutoFit/>
          </a:bodyPr>
          <a:lstStyle/>
          <a:p>
            <a:pPr algn="ctr"/>
            <a:r>
              <a:rPr lang="en-US" sz="8600" dirty="0" smtClean="0">
                <a:ln w="18415" cmpd="sng">
                  <a:solidFill>
                    <a:srgbClr val="FFFF00"/>
                  </a:solidFill>
                  <a:prstDash val="solid"/>
                </a:ln>
                <a:solidFill>
                  <a:srgbClr val="FFFF00"/>
                </a:solidFill>
                <a:effectLst>
                  <a:glow rad="101600">
                    <a:schemeClr val="tx1">
                      <a:alpha val="60000"/>
                    </a:schemeClr>
                  </a:glow>
                  <a:outerShdw dist="114300" dir="2400000" algn="tl" rotWithShape="0">
                    <a:schemeClr val="tx1"/>
                  </a:outerShdw>
                </a:effectLst>
                <a:latin typeface="Aerovias Brasil NF" pitchFamily="2" charset="0"/>
              </a:rPr>
              <a:t>Prophecy Fulfilled – End Times</a:t>
            </a:r>
            <a:endParaRPr lang="en-US" sz="8600" dirty="0">
              <a:ln w="18415" cmpd="sng">
                <a:solidFill>
                  <a:srgbClr val="FFFF00"/>
                </a:solidFill>
                <a:prstDash val="solid"/>
              </a:ln>
              <a:solidFill>
                <a:srgbClr val="FFFF00"/>
              </a:solidFill>
              <a:effectLst>
                <a:glow rad="101600">
                  <a:schemeClr val="tx1">
                    <a:alpha val="60000"/>
                  </a:schemeClr>
                </a:glow>
                <a:outerShdw dist="114300" dir="2400000" algn="tl" rotWithShape="0">
                  <a:schemeClr val="tx1"/>
                </a:outerShdw>
              </a:effectLst>
              <a:latin typeface="Aerovias Brasil NF" pitchFamily="2" charset="0"/>
            </a:endParaRPr>
          </a:p>
        </p:txBody>
      </p:sp>
      <p:sp>
        <p:nvSpPr>
          <p:cNvPr id="4" name="Rounded Rectangle 3"/>
          <p:cNvSpPr/>
          <p:nvPr/>
        </p:nvSpPr>
        <p:spPr>
          <a:xfrm>
            <a:off x="2678378" y="1371602"/>
            <a:ext cx="10737556" cy="1371600"/>
          </a:xfrm>
          <a:prstGeom prst="roundRect">
            <a:avLst/>
          </a:prstGeom>
          <a:no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5" name="Rectangle 4"/>
          <p:cNvSpPr/>
          <p:nvPr/>
        </p:nvSpPr>
        <p:spPr>
          <a:xfrm>
            <a:off x="-609597" y="3162304"/>
            <a:ext cx="11295254" cy="6787269"/>
          </a:xfrm>
          <a:prstGeom prst="rect">
            <a:avLst/>
          </a:prstGeom>
          <a:noFill/>
        </p:spPr>
        <p:txBody>
          <a:bodyPr wrap="squar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7200" b="1" dirty="0" smtClean="0">
                <a:ln w="11430"/>
                <a:solidFill>
                  <a:schemeClr val="bg1"/>
                </a:solidFill>
                <a:effectLst>
                  <a:glow rad="101600">
                    <a:schemeClr val="tx1">
                      <a:alpha val="60000"/>
                    </a:schemeClr>
                  </a:glow>
                  <a:outerShdw dist="114300" dir="2400000" algn="tl" rotWithShape="0">
                    <a:schemeClr val="tx1"/>
                  </a:outerShdw>
                </a:effectLst>
              </a:rPr>
              <a:t>End Time </a:t>
            </a:r>
          </a:p>
          <a:p>
            <a:pPr marL="1379584" indent="-1379584" algn="ctr"/>
            <a:r>
              <a:rPr lang="en-US" sz="7200" b="1" dirty="0" smtClean="0">
                <a:ln w="11430"/>
                <a:solidFill>
                  <a:schemeClr val="bg1"/>
                </a:solidFill>
                <a:effectLst>
                  <a:glow rad="101600">
                    <a:schemeClr val="tx1">
                      <a:alpha val="60000"/>
                    </a:schemeClr>
                  </a:glow>
                  <a:outerShdw dist="114300" dir="2400000" algn="tl" rotWithShape="0">
                    <a:schemeClr val="tx1"/>
                  </a:outerShdw>
                </a:effectLst>
              </a:rPr>
              <a:t>Prophecies</a:t>
            </a:r>
          </a:p>
          <a:p>
            <a:pPr marL="1379584" indent="-1379584" algn="ctr"/>
            <a:r>
              <a:rPr lang="en-US" sz="7200" b="1" dirty="0" smtClean="0">
                <a:ln w="11430"/>
                <a:solidFill>
                  <a:schemeClr val="bg1"/>
                </a:solidFill>
                <a:effectLst>
                  <a:glow rad="101600">
                    <a:schemeClr val="tx1">
                      <a:alpha val="60000"/>
                    </a:schemeClr>
                  </a:glow>
                  <a:outerShdw dist="114300" dir="2400000" algn="tl" rotWithShape="0">
                    <a:schemeClr val="tx1"/>
                  </a:outerShdw>
                </a:effectLst>
              </a:rPr>
              <a:t>Immorality, </a:t>
            </a:r>
          </a:p>
          <a:p>
            <a:pPr marL="1379584" indent="-1379584" algn="ctr"/>
            <a:r>
              <a:rPr lang="en-US" sz="7200" b="1" dirty="0" smtClean="0">
                <a:ln w="11430"/>
                <a:solidFill>
                  <a:schemeClr val="bg1"/>
                </a:solidFill>
                <a:effectLst>
                  <a:glow rad="101600">
                    <a:schemeClr val="tx1">
                      <a:alpha val="60000"/>
                    </a:schemeClr>
                  </a:glow>
                  <a:outerShdw dist="114300" dir="2400000" algn="tl" rotWithShape="0">
                    <a:schemeClr val="tx1"/>
                  </a:outerShdw>
                </a:effectLst>
              </a:rPr>
              <a:t>Turmoil in Nations,</a:t>
            </a:r>
          </a:p>
          <a:p>
            <a:pPr marL="1379584" indent="-1379584" algn="ctr"/>
            <a:r>
              <a:rPr lang="en-US" sz="7200" b="1" dirty="0" smtClean="0">
                <a:ln w="11430"/>
                <a:solidFill>
                  <a:schemeClr val="bg1"/>
                </a:solidFill>
                <a:effectLst>
                  <a:glow rad="101600">
                    <a:schemeClr val="tx1">
                      <a:alpha val="60000"/>
                    </a:schemeClr>
                  </a:glow>
                  <a:outerShdw dist="114300" dir="2400000" algn="tl" rotWithShape="0">
                    <a:schemeClr val="tx1"/>
                  </a:outerShdw>
                </a:effectLst>
              </a:rPr>
              <a:t>New World Order, </a:t>
            </a:r>
          </a:p>
          <a:p>
            <a:pPr marL="1379584" indent="-1379584" algn="ctr"/>
            <a:r>
              <a:rPr lang="en-US" sz="7200" b="1" dirty="0" smtClean="0">
                <a:ln w="11430"/>
                <a:solidFill>
                  <a:schemeClr val="bg1"/>
                </a:solidFill>
                <a:effectLst>
                  <a:glow rad="101600">
                    <a:schemeClr val="tx1">
                      <a:alpha val="60000"/>
                    </a:schemeClr>
                  </a:glow>
                  <a:outerShdw dist="114300" dir="2400000" algn="tl" rotWithShape="0">
                    <a:schemeClr val="tx1"/>
                  </a:outerShdw>
                </a:effectLst>
              </a:rPr>
              <a:t>666, Etc.)</a:t>
            </a:r>
          </a:p>
        </p:txBody>
      </p:sp>
      <p:pic>
        <p:nvPicPr>
          <p:cNvPr id="7" name="Picture 2" descr="http://www.theforbiddenknowledge.com/barcodes/barcodecolormap.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702503" y="5943600"/>
            <a:ext cx="4946254" cy="3886200"/>
          </a:xfrm>
          <a:prstGeom prst="rect">
            <a:avLst/>
          </a:prstGeom>
          <a:noFill/>
          <a:effectLst>
            <a:glow rad="101600">
              <a:schemeClr val="bg1">
                <a:alpha val="60000"/>
              </a:schemeClr>
            </a:glow>
          </a:effectLst>
        </p:spPr>
      </p:pic>
    </p:spTree>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cdn.padevavilon.com/wp-content/uploads/2014/01/all_seeing_eye.jpg"/>
          <p:cNvPicPr>
            <a:picLocks noChangeAspect="1" noChangeArrowheads="1"/>
          </p:cNvPicPr>
          <p:nvPr/>
        </p:nvPicPr>
        <p:blipFill>
          <a:blip r:embed="rId2" cstate="print"/>
          <a:srcRect/>
          <a:stretch>
            <a:fillRect/>
          </a:stretch>
        </p:blipFill>
        <p:spPr bwMode="auto">
          <a:xfrm>
            <a:off x="6" y="-130281"/>
            <a:ext cx="18288000" cy="10417286"/>
          </a:xfrm>
          <a:prstGeom prst="rect">
            <a:avLst/>
          </a:prstGeom>
          <a:noFill/>
        </p:spPr>
      </p:pic>
      <p:sp>
        <p:nvSpPr>
          <p:cNvPr id="2" name="Rectangle 1"/>
          <p:cNvSpPr/>
          <p:nvPr/>
        </p:nvSpPr>
        <p:spPr>
          <a:xfrm>
            <a:off x="3948464" y="25"/>
            <a:ext cx="8267364" cy="1154126"/>
          </a:xfrm>
          <a:prstGeom prst="rect">
            <a:avLst/>
          </a:prstGeom>
          <a:noFill/>
        </p:spPr>
        <p:txBody>
          <a:bodyPr wrap="none" lIns="137948" tIns="68974" rIns="137948" bIns="68974">
            <a:spAutoFit/>
          </a:bodyPr>
          <a:lstStyle/>
          <a:p>
            <a:pPr algn="ctr"/>
            <a:r>
              <a:rPr lang="en-US" sz="6600" i="1" u="sng"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The Bible – God’s Word</a:t>
            </a:r>
          </a:p>
        </p:txBody>
      </p:sp>
      <p:sp>
        <p:nvSpPr>
          <p:cNvPr id="3" name="Rectangle 2"/>
          <p:cNvSpPr/>
          <p:nvPr/>
        </p:nvSpPr>
        <p:spPr>
          <a:xfrm>
            <a:off x="1981208" y="1257313"/>
            <a:ext cx="12127476" cy="1462734"/>
          </a:xfrm>
          <a:prstGeom prst="rect">
            <a:avLst/>
          </a:prstGeom>
          <a:noFill/>
        </p:spPr>
        <p:txBody>
          <a:bodyPr wrap="square" lIns="137948" tIns="68974" rIns="137948" bIns="68974">
            <a:spAutoFit/>
          </a:bodyPr>
          <a:lstStyle/>
          <a:p>
            <a:pPr algn="ctr"/>
            <a:r>
              <a:rPr lang="en-US" sz="8600" dirty="0" smtClean="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Aerovias Brasil NF" pitchFamily="2" charset="0"/>
              </a:rPr>
              <a:t>Prophecy Fulfilled – End Times</a:t>
            </a:r>
            <a:endParaRPr lang="en-US" sz="86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Aerovias Brasil NF" pitchFamily="2" charset="0"/>
            </a:endParaRPr>
          </a:p>
        </p:txBody>
      </p:sp>
      <p:sp>
        <p:nvSpPr>
          <p:cNvPr id="4" name="Rounded Rectangle 3"/>
          <p:cNvSpPr/>
          <p:nvPr/>
        </p:nvSpPr>
        <p:spPr>
          <a:xfrm>
            <a:off x="2678378" y="1371602"/>
            <a:ext cx="10737556" cy="1371600"/>
          </a:xfrm>
          <a:prstGeom prst="roundRect">
            <a:avLst/>
          </a:prstGeom>
          <a:no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5" name="Rectangle 4"/>
          <p:cNvSpPr/>
          <p:nvPr/>
        </p:nvSpPr>
        <p:spPr>
          <a:xfrm>
            <a:off x="-609597" y="3657613"/>
            <a:ext cx="11295254" cy="5679273"/>
          </a:xfrm>
          <a:prstGeom prst="rect">
            <a:avLst/>
          </a:prstGeom>
          <a:noFill/>
        </p:spPr>
        <p:txBody>
          <a:bodyPr wrap="squar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6000" b="1" dirty="0" smtClean="0">
                <a:ln w="11430"/>
                <a:solidFill>
                  <a:schemeClr val="bg1"/>
                </a:solidFill>
                <a:effectLst>
                  <a:glow rad="101600">
                    <a:schemeClr val="tx1">
                      <a:alpha val="60000"/>
                    </a:schemeClr>
                  </a:glow>
                  <a:outerShdw blurRad="80000" dist="40000" dir="5040000" algn="tl">
                    <a:srgbClr val="000000">
                      <a:alpha val="30000"/>
                    </a:srgbClr>
                  </a:outerShdw>
                </a:effectLst>
              </a:rPr>
              <a:t>End Time </a:t>
            </a:r>
          </a:p>
          <a:p>
            <a:pPr marL="1379584" indent="-1379584" algn="ctr"/>
            <a:r>
              <a:rPr lang="en-US" sz="6000" b="1" dirty="0" smtClean="0">
                <a:ln w="11430"/>
                <a:solidFill>
                  <a:schemeClr val="bg1"/>
                </a:solidFill>
                <a:effectLst>
                  <a:glow rad="101600">
                    <a:schemeClr val="tx1">
                      <a:alpha val="60000"/>
                    </a:schemeClr>
                  </a:glow>
                  <a:outerShdw blurRad="80000" dist="40000" dir="5040000" algn="tl">
                    <a:srgbClr val="000000">
                      <a:alpha val="30000"/>
                    </a:srgbClr>
                  </a:outerShdw>
                </a:effectLst>
              </a:rPr>
              <a:t>Prophecies</a:t>
            </a:r>
          </a:p>
          <a:p>
            <a:pPr marL="1379584" indent="-1379584" algn="ctr"/>
            <a:r>
              <a:rPr lang="en-US" sz="6000" b="1" dirty="0" smtClean="0">
                <a:ln w="11430"/>
                <a:solidFill>
                  <a:schemeClr val="bg1"/>
                </a:solidFill>
                <a:effectLst>
                  <a:glow rad="101600">
                    <a:schemeClr val="tx1">
                      <a:alpha val="60000"/>
                    </a:schemeClr>
                  </a:glow>
                  <a:outerShdw blurRad="80000" dist="40000" dir="5040000" algn="tl">
                    <a:srgbClr val="000000">
                      <a:alpha val="30000"/>
                    </a:srgbClr>
                  </a:outerShdw>
                </a:effectLst>
              </a:rPr>
              <a:t>Immorality, </a:t>
            </a:r>
          </a:p>
          <a:p>
            <a:pPr marL="1379584" indent="-1379584" algn="ctr"/>
            <a:r>
              <a:rPr lang="en-US" sz="6000" b="1" dirty="0" smtClean="0">
                <a:ln w="11430"/>
                <a:solidFill>
                  <a:schemeClr val="bg1"/>
                </a:solidFill>
                <a:effectLst>
                  <a:glow rad="101600">
                    <a:schemeClr val="tx1">
                      <a:alpha val="60000"/>
                    </a:schemeClr>
                  </a:glow>
                  <a:outerShdw blurRad="80000" dist="40000" dir="5040000" algn="tl">
                    <a:srgbClr val="000000">
                      <a:alpha val="30000"/>
                    </a:srgbClr>
                  </a:outerShdw>
                </a:effectLst>
              </a:rPr>
              <a:t>Turmoil in Nations,</a:t>
            </a:r>
          </a:p>
          <a:p>
            <a:pPr marL="1379584" indent="-1379584" algn="ctr"/>
            <a:r>
              <a:rPr lang="en-US" sz="6000" b="1" dirty="0" smtClean="0">
                <a:ln w="11430"/>
                <a:solidFill>
                  <a:schemeClr val="bg1"/>
                </a:solidFill>
                <a:effectLst>
                  <a:glow rad="101600">
                    <a:schemeClr val="tx1">
                      <a:alpha val="60000"/>
                    </a:schemeClr>
                  </a:glow>
                  <a:outerShdw blurRad="80000" dist="40000" dir="5040000" algn="tl">
                    <a:srgbClr val="000000">
                      <a:alpha val="30000"/>
                    </a:srgbClr>
                  </a:outerShdw>
                </a:effectLst>
              </a:rPr>
              <a:t>New World Order, </a:t>
            </a:r>
          </a:p>
          <a:p>
            <a:pPr marL="1379584" indent="-1379584" algn="ctr"/>
            <a:r>
              <a:rPr lang="en-US" sz="6000" b="1" dirty="0" smtClean="0">
                <a:ln w="11430"/>
                <a:solidFill>
                  <a:schemeClr val="bg1"/>
                </a:solidFill>
                <a:effectLst>
                  <a:glow rad="101600">
                    <a:schemeClr val="tx1">
                      <a:alpha val="60000"/>
                    </a:schemeClr>
                  </a:glow>
                  <a:outerShdw blurRad="80000" dist="40000" dir="5040000" algn="tl">
                    <a:srgbClr val="000000">
                      <a:alpha val="30000"/>
                    </a:srgbClr>
                  </a:outerShdw>
                </a:effectLst>
              </a:rPr>
              <a:t>666, Etc.)</a:t>
            </a:r>
          </a:p>
        </p:txBody>
      </p:sp>
      <p:pic>
        <p:nvPicPr>
          <p:cNvPr id="7" name="Picture 2" descr="http://www.theforbiddenknowledge.com/barcodes/barcodecolormap.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702503" y="5943600"/>
            <a:ext cx="4946254" cy="3886200"/>
          </a:xfrm>
          <a:prstGeom prst="rect">
            <a:avLst/>
          </a:prstGeom>
          <a:noFill/>
          <a:effectLst>
            <a:glow rad="101600">
              <a:schemeClr val="bg1">
                <a:alpha val="60000"/>
              </a:schemeClr>
            </a:glow>
          </a:effectLst>
        </p:spPr>
      </p:pic>
      <p:sp>
        <p:nvSpPr>
          <p:cNvPr id="8" name="Rounded Rectangle 7"/>
          <p:cNvSpPr/>
          <p:nvPr/>
        </p:nvSpPr>
        <p:spPr>
          <a:xfrm>
            <a:off x="369226" y="2971800"/>
            <a:ext cx="17526000"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pic>
        <p:nvPicPr>
          <p:cNvPr id="9" name="Picture 2" descr="http://www.theforbiddenknowledge.com/barcodes/barcodecolormap.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107533" y="5943601"/>
            <a:ext cx="3885070" cy="2933702"/>
          </a:xfrm>
          <a:prstGeom prst="rect">
            <a:avLst/>
          </a:prstGeom>
          <a:noFill/>
          <a:effectLst>
            <a:glow rad="101600">
              <a:schemeClr val="bg1">
                <a:alpha val="60000"/>
              </a:schemeClr>
            </a:glow>
          </a:effectLst>
        </p:spPr>
      </p:pic>
      <p:sp>
        <p:nvSpPr>
          <p:cNvPr id="10" name="Rectangle 9"/>
          <p:cNvSpPr/>
          <p:nvPr/>
        </p:nvSpPr>
        <p:spPr>
          <a:xfrm>
            <a:off x="1255060" y="5699317"/>
            <a:ext cx="11761800" cy="3771059"/>
          </a:xfrm>
          <a:prstGeom prst="rect">
            <a:avLst/>
          </a:prstGeom>
        </p:spPr>
        <p:txBody>
          <a:bodyPr wrap="square" lIns="137948" tIns="68974" rIns="137948" bIns="68974">
            <a:spAutoFit/>
          </a:bodyPr>
          <a:lstStyle/>
          <a:p>
            <a:pPr algn="just"/>
            <a:r>
              <a:rPr lang="en-US" sz="4000" b="1" i="1" dirty="0" smtClean="0"/>
              <a:t>the mark, either the name of the beast or the number of his name.  (18)  Here is wisdom. Let him who has understanding calculate the number of the beast, for the number is that of a man; and his number is six hundred and sixty-six.</a:t>
            </a:r>
          </a:p>
          <a:p>
            <a:pPr algn="just"/>
            <a:endParaRPr lang="en-US" sz="3600" b="1" dirty="0" smtClean="0"/>
          </a:p>
        </p:txBody>
      </p:sp>
      <p:sp>
        <p:nvSpPr>
          <p:cNvPr id="12" name="Rectangle 11"/>
          <p:cNvSpPr/>
          <p:nvPr/>
        </p:nvSpPr>
        <p:spPr>
          <a:xfrm>
            <a:off x="1295402" y="3238504"/>
            <a:ext cx="15849600" cy="2601508"/>
          </a:xfrm>
          <a:prstGeom prst="rect">
            <a:avLst/>
          </a:prstGeom>
        </p:spPr>
        <p:txBody>
          <a:bodyPr wrap="square" lIns="137948" tIns="68974" rIns="137948" bIns="68974">
            <a:spAutoFit/>
          </a:bodyPr>
          <a:lstStyle/>
          <a:p>
            <a:pPr algn="just"/>
            <a:r>
              <a:rPr lang="en-US" sz="4000" b="1" dirty="0" smtClean="0"/>
              <a:t>Revelation 13:16-18 NASB  (16)  And he causes all, the small and the great, and the rich and the poor, and the free men and the slaves, to be given a mark on their right hand or on their forehead,  (17)  and </a:t>
            </a:r>
            <a:r>
              <a:rPr lang="en-US" sz="4000" b="1" i="1" dirty="0" smtClean="0"/>
              <a:t>he provides that no one will be able to buy or to sell, except the one who has </a:t>
            </a:r>
          </a:p>
        </p:txBody>
      </p:sp>
    </p:spTree>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cdn.padevavilon.com/wp-content/uploads/2014/01/all_seeing_eye.jpg"/>
          <p:cNvPicPr>
            <a:picLocks noChangeAspect="1" noChangeArrowheads="1"/>
          </p:cNvPicPr>
          <p:nvPr/>
        </p:nvPicPr>
        <p:blipFill>
          <a:blip r:embed="rId2" cstate="print"/>
          <a:srcRect/>
          <a:stretch>
            <a:fillRect/>
          </a:stretch>
        </p:blipFill>
        <p:spPr bwMode="auto">
          <a:xfrm>
            <a:off x="6" y="-130281"/>
            <a:ext cx="18288000" cy="10417286"/>
          </a:xfrm>
          <a:prstGeom prst="rect">
            <a:avLst/>
          </a:prstGeom>
          <a:noFill/>
        </p:spPr>
      </p:pic>
      <p:sp>
        <p:nvSpPr>
          <p:cNvPr id="2" name="Rectangle 1"/>
          <p:cNvSpPr/>
          <p:nvPr/>
        </p:nvSpPr>
        <p:spPr>
          <a:xfrm>
            <a:off x="3948464" y="25"/>
            <a:ext cx="8267364" cy="1154126"/>
          </a:xfrm>
          <a:prstGeom prst="rect">
            <a:avLst/>
          </a:prstGeom>
          <a:noFill/>
        </p:spPr>
        <p:txBody>
          <a:bodyPr wrap="none" lIns="137948" tIns="68974" rIns="137948" bIns="68974">
            <a:spAutoFit/>
          </a:bodyPr>
          <a:lstStyle/>
          <a:p>
            <a:pPr algn="ctr"/>
            <a:r>
              <a:rPr lang="en-US" sz="6600" i="1" u="sng"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The Bible – God’s Word</a:t>
            </a:r>
          </a:p>
        </p:txBody>
      </p:sp>
      <p:sp>
        <p:nvSpPr>
          <p:cNvPr id="3" name="Rectangle 2"/>
          <p:cNvSpPr/>
          <p:nvPr/>
        </p:nvSpPr>
        <p:spPr>
          <a:xfrm>
            <a:off x="1981208" y="1257313"/>
            <a:ext cx="12127476" cy="1462734"/>
          </a:xfrm>
          <a:prstGeom prst="rect">
            <a:avLst/>
          </a:prstGeom>
          <a:noFill/>
        </p:spPr>
        <p:txBody>
          <a:bodyPr wrap="square" lIns="137948" tIns="68974" rIns="137948" bIns="68974">
            <a:spAutoFit/>
          </a:bodyPr>
          <a:lstStyle/>
          <a:p>
            <a:pPr algn="ctr"/>
            <a:r>
              <a:rPr lang="en-US" sz="8600" dirty="0" smtClean="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Aerovias Brasil NF" pitchFamily="2" charset="0"/>
              </a:rPr>
              <a:t>Prophecy Fulfilled – End Times</a:t>
            </a:r>
            <a:endParaRPr lang="en-US" sz="86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Aerovias Brasil NF" pitchFamily="2" charset="0"/>
            </a:endParaRPr>
          </a:p>
        </p:txBody>
      </p:sp>
      <p:sp>
        <p:nvSpPr>
          <p:cNvPr id="4" name="Rounded Rectangle 3"/>
          <p:cNvSpPr/>
          <p:nvPr/>
        </p:nvSpPr>
        <p:spPr>
          <a:xfrm>
            <a:off x="2678378" y="1371602"/>
            <a:ext cx="10737556" cy="1371600"/>
          </a:xfrm>
          <a:prstGeom prst="roundRect">
            <a:avLst/>
          </a:prstGeom>
          <a:no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5" name="Rectangle 4"/>
          <p:cNvSpPr/>
          <p:nvPr/>
        </p:nvSpPr>
        <p:spPr>
          <a:xfrm>
            <a:off x="-609597" y="3657613"/>
            <a:ext cx="11295254" cy="5679273"/>
          </a:xfrm>
          <a:prstGeom prst="rect">
            <a:avLst/>
          </a:prstGeom>
          <a:noFill/>
        </p:spPr>
        <p:txBody>
          <a:bodyPr wrap="squar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6000" b="1" dirty="0" smtClean="0">
                <a:ln w="11430"/>
                <a:solidFill>
                  <a:schemeClr val="bg1"/>
                </a:solidFill>
                <a:effectLst>
                  <a:glow rad="101600">
                    <a:schemeClr val="tx1">
                      <a:alpha val="60000"/>
                    </a:schemeClr>
                  </a:glow>
                  <a:outerShdw blurRad="80000" dist="40000" dir="5040000" algn="tl">
                    <a:srgbClr val="000000">
                      <a:alpha val="30000"/>
                    </a:srgbClr>
                  </a:outerShdw>
                </a:effectLst>
              </a:rPr>
              <a:t>End Time </a:t>
            </a:r>
          </a:p>
          <a:p>
            <a:pPr marL="1379584" indent="-1379584" algn="ctr"/>
            <a:r>
              <a:rPr lang="en-US" sz="6000" b="1" dirty="0" smtClean="0">
                <a:ln w="11430"/>
                <a:solidFill>
                  <a:schemeClr val="bg1"/>
                </a:solidFill>
                <a:effectLst>
                  <a:glow rad="101600">
                    <a:schemeClr val="tx1">
                      <a:alpha val="60000"/>
                    </a:schemeClr>
                  </a:glow>
                  <a:outerShdw blurRad="80000" dist="40000" dir="5040000" algn="tl">
                    <a:srgbClr val="000000">
                      <a:alpha val="30000"/>
                    </a:srgbClr>
                  </a:outerShdw>
                </a:effectLst>
              </a:rPr>
              <a:t>Prophecies</a:t>
            </a:r>
          </a:p>
          <a:p>
            <a:pPr marL="1379584" indent="-1379584" algn="ctr"/>
            <a:r>
              <a:rPr lang="en-US" sz="6000" b="1" dirty="0" smtClean="0">
                <a:ln w="11430"/>
                <a:solidFill>
                  <a:schemeClr val="bg1"/>
                </a:solidFill>
                <a:effectLst>
                  <a:glow rad="101600">
                    <a:schemeClr val="tx1">
                      <a:alpha val="60000"/>
                    </a:schemeClr>
                  </a:glow>
                  <a:outerShdw blurRad="80000" dist="40000" dir="5040000" algn="tl">
                    <a:srgbClr val="000000">
                      <a:alpha val="30000"/>
                    </a:srgbClr>
                  </a:outerShdw>
                </a:effectLst>
              </a:rPr>
              <a:t>Immorality, </a:t>
            </a:r>
          </a:p>
          <a:p>
            <a:pPr marL="1379584" indent="-1379584" algn="ctr"/>
            <a:r>
              <a:rPr lang="en-US" sz="6000" b="1" dirty="0" smtClean="0">
                <a:ln w="11430"/>
                <a:solidFill>
                  <a:schemeClr val="bg1"/>
                </a:solidFill>
                <a:effectLst>
                  <a:glow rad="101600">
                    <a:schemeClr val="tx1">
                      <a:alpha val="60000"/>
                    </a:schemeClr>
                  </a:glow>
                  <a:outerShdw blurRad="80000" dist="40000" dir="5040000" algn="tl">
                    <a:srgbClr val="000000">
                      <a:alpha val="30000"/>
                    </a:srgbClr>
                  </a:outerShdw>
                </a:effectLst>
              </a:rPr>
              <a:t>Turmoil in Nations,</a:t>
            </a:r>
          </a:p>
          <a:p>
            <a:pPr marL="1379584" indent="-1379584" algn="ctr"/>
            <a:r>
              <a:rPr lang="en-US" sz="6000" b="1" dirty="0" smtClean="0">
                <a:ln w="11430"/>
                <a:solidFill>
                  <a:schemeClr val="bg1"/>
                </a:solidFill>
                <a:effectLst>
                  <a:glow rad="101600">
                    <a:schemeClr val="tx1">
                      <a:alpha val="60000"/>
                    </a:schemeClr>
                  </a:glow>
                  <a:outerShdw blurRad="80000" dist="40000" dir="5040000" algn="tl">
                    <a:srgbClr val="000000">
                      <a:alpha val="30000"/>
                    </a:srgbClr>
                  </a:outerShdw>
                </a:effectLst>
              </a:rPr>
              <a:t>New World Order, </a:t>
            </a:r>
          </a:p>
          <a:p>
            <a:pPr marL="1379584" indent="-1379584" algn="ctr"/>
            <a:r>
              <a:rPr lang="en-US" sz="6000" b="1" dirty="0" smtClean="0">
                <a:ln w="11430"/>
                <a:solidFill>
                  <a:schemeClr val="bg1"/>
                </a:solidFill>
                <a:effectLst>
                  <a:glow rad="101600">
                    <a:schemeClr val="tx1">
                      <a:alpha val="60000"/>
                    </a:schemeClr>
                  </a:glow>
                  <a:outerShdw blurRad="80000" dist="40000" dir="5040000" algn="tl">
                    <a:srgbClr val="000000">
                      <a:alpha val="30000"/>
                    </a:srgbClr>
                  </a:outerShdw>
                </a:effectLst>
              </a:rPr>
              <a:t>666, Etc.)</a:t>
            </a:r>
          </a:p>
        </p:txBody>
      </p:sp>
      <p:pic>
        <p:nvPicPr>
          <p:cNvPr id="7" name="Picture 2" descr="http://www.theforbiddenknowledge.com/barcodes/barcodecolormap.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702503" y="5943600"/>
            <a:ext cx="4946254" cy="3886200"/>
          </a:xfrm>
          <a:prstGeom prst="rect">
            <a:avLst/>
          </a:prstGeom>
          <a:noFill/>
          <a:effectLst>
            <a:glow rad="101600">
              <a:schemeClr val="bg1">
                <a:alpha val="60000"/>
              </a:schemeClr>
            </a:glow>
          </a:effectLst>
        </p:spPr>
      </p:pic>
      <p:sp>
        <p:nvSpPr>
          <p:cNvPr id="8" name="Rounded Rectangle 7"/>
          <p:cNvSpPr/>
          <p:nvPr/>
        </p:nvSpPr>
        <p:spPr>
          <a:xfrm>
            <a:off x="369226" y="2971800"/>
            <a:ext cx="17526000"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pic>
        <p:nvPicPr>
          <p:cNvPr id="11" name="Picture 2" descr="http://www.theforbiddenknowledge.com/barcodes/barcodecolormap.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410238" y="3086114"/>
            <a:ext cx="9352064" cy="6617136"/>
          </a:xfrm>
          <a:prstGeom prst="rect">
            <a:avLst/>
          </a:prstGeom>
          <a:noFill/>
          <a:effectLst>
            <a:glow rad="101600">
              <a:schemeClr val="bg1">
                <a:alpha val="60000"/>
              </a:schemeClr>
            </a:glow>
          </a:effectLst>
        </p:spPr>
      </p:pic>
    </p:spTree>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nd times background"/>
          <p:cNvPicPr>
            <a:picLocks noChangeAspect="1" noChangeArrowheads="1"/>
          </p:cNvPicPr>
          <p:nvPr/>
        </p:nvPicPr>
        <p:blipFill>
          <a:blip r:embed="rId2" cstate="print"/>
          <a:srcRect/>
          <a:stretch>
            <a:fillRect/>
          </a:stretch>
        </p:blipFill>
        <p:spPr bwMode="auto">
          <a:xfrm>
            <a:off x="0" y="0"/>
            <a:ext cx="18473212" cy="10287000"/>
          </a:xfrm>
          <a:prstGeom prst="rect">
            <a:avLst/>
          </a:prstGeom>
          <a:noFill/>
        </p:spPr>
      </p:pic>
      <p:pic>
        <p:nvPicPr>
          <p:cNvPr id="3" name="Picture 2" descr="Airplane (Creative Commons).jpg"/>
          <p:cNvPicPr>
            <a:picLocks noChangeAspect="1"/>
          </p:cNvPicPr>
          <p:nvPr/>
        </p:nvPicPr>
        <p:blipFill>
          <a:blip r:embed="rId3" cstate="print">
            <a:clrChange>
              <a:clrFrom>
                <a:srgbClr val="5689BE"/>
              </a:clrFrom>
              <a:clrTo>
                <a:srgbClr val="5689BE">
                  <a:alpha val="0"/>
                </a:srgbClr>
              </a:clrTo>
            </a:clrChange>
          </a:blip>
          <a:srcRect t="24444" b="23333"/>
          <a:stretch>
            <a:fillRect/>
          </a:stretch>
        </p:blipFill>
        <p:spPr>
          <a:xfrm>
            <a:off x="484682" y="342905"/>
            <a:ext cx="11222236" cy="4348286"/>
          </a:xfrm>
          <a:prstGeom prst="rect">
            <a:avLst/>
          </a:prstGeom>
          <a:effectLst>
            <a:softEdge rad="12700"/>
          </a:effectLst>
        </p:spPr>
      </p:pic>
      <p:pic>
        <p:nvPicPr>
          <p:cNvPr id="1028" name="Picture 4" descr="Image result for computer age"/>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255574" y="7086600"/>
            <a:ext cx="5240492" cy="2873328"/>
          </a:xfrm>
          <a:prstGeom prst="rect">
            <a:avLst/>
          </a:prstGeom>
          <a:noFill/>
          <a:effectLst>
            <a:softEdge rad="31750"/>
          </a:effectLst>
        </p:spPr>
      </p:pic>
      <p:sp>
        <p:nvSpPr>
          <p:cNvPr id="6" name="Rectangle 5"/>
          <p:cNvSpPr/>
          <p:nvPr/>
        </p:nvSpPr>
        <p:spPr>
          <a:xfrm>
            <a:off x="600140" y="4114803"/>
            <a:ext cx="15240400" cy="5679310"/>
          </a:xfrm>
          <a:prstGeom prst="rect">
            <a:avLst/>
          </a:prstGeom>
        </p:spPr>
        <p:txBody>
          <a:bodyPr wrap="square" lIns="137986" tIns="68992" rIns="137986" bIns="68992">
            <a:spAutoFit/>
          </a:bodyPr>
          <a:lstStyle/>
          <a:p>
            <a:r>
              <a:rPr lang="en-US" sz="7200" dirty="0" smtClean="0">
                <a:solidFill>
                  <a:schemeClr val="bg1"/>
                </a:solidFill>
                <a:effectLst>
                  <a:glow rad="101600">
                    <a:schemeClr val="tx1">
                      <a:alpha val="60000"/>
                    </a:schemeClr>
                  </a:glow>
                </a:effectLst>
                <a:latin typeface="Arial Unicode MS" pitchFamily="34" charset="-128"/>
                <a:ea typeface="Arial Unicode MS" pitchFamily="34" charset="-128"/>
                <a:cs typeface="Arial Unicode MS" pitchFamily="34" charset="-128"/>
              </a:rPr>
              <a:t>Daniel 12:4 </a:t>
            </a:r>
            <a:r>
              <a:rPr lang="en-US" sz="5400" dirty="0" smtClean="0">
                <a:solidFill>
                  <a:schemeClr val="bg1"/>
                </a:solidFill>
                <a:effectLst>
                  <a:glow rad="101600">
                    <a:schemeClr val="tx1">
                      <a:alpha val="60000"/>
                    </a:schemeClr>
                  </a:glow>
                </a:effectLst>
                <a:latin typeface="Arial Unicode MS" pitchFamily="34" charset="-128"/>
                <a:ea typeface="Arial Unicode MS" pitchFamily="34" charset="-128"/>
                <a:cs typeface="Arial Unicode MS" pitchFamily="34" charset="-128"/>
              </a:rPr>
              <a:t>(NASB)  </a:t>
            </a:r>
            <a:r>
              <a:rPr lang="en-US" sz="7200" dirty="0" smtClean="0">
                <a:solidFill>
                  <a:schemeClr val="bg1"/>
                </a:solidFill>
                <a:effectLst>
                  <a:glow rad="101600">
                    <a:schemeClr val="tx1">
                      <a:alpha val="60000"/>
                    </a:schemeClr>
                  </a:glow>
                </a:effectLst>
                <a:latin typeface="Corporate HQ" pitchFamily="2" charset="0"/>
                <a:ea typeface="Arial Unicode MS" pitchFamily="34" charset="-128"/>
                <a:cs typeface="Arial Unicode MS" pitchFamily="34" charset="-128"/>
              </a:rPr>
              <a:t>“But as for you, Daniel, conceal these words and seal up the book until the end of time; many will go back and forth, and knowledge will increase.</a:t>
            </a:r>
            <a:r>
              <a:rPr lang="en-US" sz="7200" dirty="0" smtClean="0">
                <a:solidFill>
                  <a:schemeClr val="bg1"/>
                </a:solidFill>
                <a:effectLst>
                  <a:glow rad="101600">
                    <a:schemeClr val="tx1">
                      <a:alpha val="60000"/>
                    </a:schemeClr>
                  </a:glow>
                </a:effectLst>
                <a:latin typeface="Arial Unicode MS" pitchFamily="34" charset="-128"/>
                <a:ea typeface="Arial Unicode MS" pitchFamily="34" charset="-128"/>
                <a:cs typeface="Arial Unicode MS" pitchFamily="34" charset="-128"/>
              </a:rPr>
              <a:t>”</a:t>
            </a:r>
            <a:r>
              <a:rPr lang="en-US" sz="7200" dirty="0" smtClean="0">
                <a:solidFill>
                  <a:schemeClr val="bg1"/>
                </a:solidFill>
                <a:effectLst>
                  <a:glow rad="101600">
                    <a:schemeClr val="tx1">
                      <a:alpha val="60000"/>
                    </a:schemeClr>
                  </a:glow>
                </a:effectLst>
                <a:latin typeface="Corporate HQ" pitchFamily="2" charset="0"/>
                <a:ea typeface="Arial Unicode MS" pitchFamily="34" charset="-128"/>
                <a:cs typeface="Arial Unicode MS" pitchFamily="34" charset="-128"/>
              </a:rPr>
              <a:t>"</a:t>
            </a:r>
          </a:p>
        </p:txBody>
      </p:sp>
      <p:sp>
        <p:nvSpPr>
          <p:cNvPr id="7" name="Rectangle 6"/>
          <p:cNvSpPr/>
          <p:nvPr/>
        </p:nvSpPr>
        <p:spPr>
          <a:xfrm>
            <a:off x="8220341" y="4114804"/>
            <a:ext cx="590698" cy="1246496"/>
          </a:xfrm>
          <a:prstGeom prst="rect">
            <a:avLst/>
          </a:prstGeom>
          <a:noFill/>
        </p:spPr>
        <p:txBody>
          <a:bodyPr wrap="none" lIns="137986" tIns="68992" rIns="137986" bIns="68992">
            <a:spAutoFit/>
          </a:bodyPr>
          <a:lstStyle/>
          <a:p>
            <a:pPr algn="ctr"/>
            <a:r>
              <a:rPr lang="en-US" sz="7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Unicode MS" pitchFamily="34" charset="-128"/>
                <a:ea typeface="Arial Unicode MS" pitchFamily="34" charset="-128"/>
                <a:cs typeface="Arial Unicode MS" pitchFamily="34" charset="-128"/>
              </a:rPr>
              <a:t>“</a:t>
            </a:r>
            <a:endParaRPr lang="en-US" sz="7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blog.northpointechurch.ca/wp-content/uploads/2014/06/bible.jpg"/>
          <p:cNvPicPr>
            <a:picLocks noChangeAspect="1" noChangeArrowheads="1"/>
          </p:cNvPicPr>
          <p:nvPr/>
        </p:nvPicPr>
        <p:blipFill>
          <a:blip r:embed="rId2" cstate="print"/>
          <a:srcRect t="10099" b="6580"/>
          <a:stretch>
            <a:fillRect/>
          </a:stretch>
        </p:blipFill>
        <p:spPr bwMode="auto">
          <a:xfrm>
            <a:off x="13" y="0"/>
            <a:ext cx="18384654" cy="10287000"/>
          </a:xfrm>
          <a:prstGeom prst="rect">
            <a:avLst/>
          </a:prstGeom>
          <a:noFill/>
        </p:spPr>
      </p:pic>
      <p:sp>
        <p:nvSpPr>
          <p:cNvPr id="6" name="Rectangle 5"/>
          <p:cNvSpPr/>
          <p:nvPr/>
        </p:nvSpPr>
        <p:spPr>
          <a:xfrm>
            <a:off x="-258155" y="2705103"/>
            <a:ext cx="9025728" cy="3155505"/>
          </a:xfrm>
          <a:prstGeom prst="rect">
            <a:avLst/>
          </a:prstGeom>
          <a:noFill/>
        </p:spPr>
        <p:txBody>
          <a:bodyPr wrap="none" lIns="137948" tIns="68974" rIns="137948" bIns="68974">
            <a:spAutoFit/>
          </a:bodyPr>
          <a:lstStyle/>
          <a:p>
            <a:pPr algn="ctr"/>
            <a:r>
              <a:rPr lang="en-US" sz="8600" spc="680" dirty="0" smtClean="0">
                <a:ln w="18415" cmpd="sng">
                  <a:solidFill>
                    <a:srgbClr val="FFFFFF"/>
                  </a:solidFill>
                  <a:prstDash val="solid"/>
                </a:ln>
                <a:solidFill>
                  <a:srgbClr val="FFFFFF"/>
                </a:solidFill>
                <a:effectLst>
                  <a:glow rad="101600">
                    <a:schemeClr val="tx1">
                      <a:alpha val="60000"/>
                    </a:schemeClr>
                  </a:glow>
                  <a:outerShdw dist="101600" dir="2400000" algn="tl" rotWithShape="0">
                    <a:schemeClr val="tx1"/>
                  </a:outerShdw>
                </a:effectLst>
                <a:latin typeface="AddCityboy" pitchFamily="2" charset="0"/>
              </a:rPr>
              <a:t> </a:t>
            </a:r>
            <a:r>
              <a:rPr lang="en-US" sz="9800" spc="680" dirty="0" smtClean="0">
                <a:ln w="3175" cmpd="sng">
                  <a:solidFill>
                    <a:schemeClr val="tx1"/>
                  </a:solidFill>
                  <a:prstDash val="solid"/>
                </a:ln>
                <a:solidFill>
                  <a:srgbClr val="FFFFFF"/>
                </a:solidFill>
                <a:effectLst>
                  <a:glow rad="101600">
                    <a:schemeClr val="tx1">
                      <a:alpha val="60000"/>
                    </a:schemeClr>
                  </a:glow>
                  <a:outerShdw dist="101600" dir="2400000" algn="tl" rotWithShape="0">
                    <a:schemeClr val="tx1"/>
                  </a:outerShdw>
                </a:effectLst>
                <a:latin typeface="AddCityboy" pitchFamily="2" charset="0"/>
              </a:rPr>
              <a:t>(7)</a:t>
            </a:r>
            <a:r>
              <a:rPr lang="en-US" sz="9800" dirty="0" smtClean="0">
                <a:ln w="3175" cmpd="sng">
                  <a:solidFill>
                    <a:schemeClr val="tx1"/>
                  </a:solidFill>
                  <a:prstDash val="solid"/>
                </a:ln>
                <a:solidFill>
                  <a:srgbClr val="FFFFFF"/>
                </a:solidFill>
                <a:effectLst>
                  <a:glow rad="101600">
                    <a:schemeClr val="tx1">
                      <a:alpha val="60000"/>
                    </a:schemeClr>
                  </a:glow>
                  <a:outerShdw dist="101600" dir="2400000" algn="tl" rotWithShape="0">
                    <a:schemeClr val="tx1"/>
                  </a:outerShdw>
                </a:effectLst>
                <a:latin typeface="AddCityboy" pitchFamily="2" charset="0"/>
              </a:rPr>
              <a:t> </a:t>
            </a:r>
            <a:r>
              <a:rPr lang="en-US" sz="9800" spc="378" dirty="0" smtClean="0">
                <a:ln w="3175" cmpd="sng">
                  <a:solidFill>
                    <a:schemeClr val="tx1"/>
                  </a:solidFill>
                  <a:prstDash val="solid"/>
                </a:ln>
                <a:solidFill>
                  <a:srgbClr val="FFFFFF"/>
                </a:solidFill>
                <a:effectLst>
                  <a:glow rad="101600">
                    <a:schemeClr val="tx1">
                      <a:alpha val="60000"/>
                    </a:schemeClr>
                  </a:glow>
                  <a:outerShdw dist="101600" dir="2400000" algn="tl" rotWithShape="0">
                    <a:schemeClr val="tx1"/>
                  </a:outerShdw>
                </a:effectLst>
                <a:latin typeface="AddCityboy" pitchFamily="2" charset="0"/>
              </a:rPr>
              <a:t>Changed</a:t>
            </a:r>
          </a:p>
          <a:p>
            <a:pPr algn="ctr"/>
            <a:r>
              <a:rPr lang="en-US" sz="9800" spc="378" dirty="0" smtClean="0">
                <a:ln w="3175" cmpd="sng">
                  <a:solidFill>
                    <a:schemeClr val="tx1"/>
                  </a:solidFill>
                  <a:prstDash val="solid"/>
                </a:ln>
                <a:solidFill>
                  <a:srgbClr val="FFFFFF"/>
                </a:solidFill>
                <a:effectLst>
                  <a:glow rad="101600">
                    <a:schemeClr val="tx1">
                      <a:alpha val="60000"/>
                    </a:schemeClr>
                  </a:glow>
                  <a:outerShdw dist="101600" dir="2400000" algn="tl" rotWithShape="0">
                    <a:schemeClr val="tx1"/>
                  </a:outerShdw>
                </a:effectLst>
                <a:latin typeface="AddCityboy" pitchFamily="2" charset="0"/>
              </a:rPr>
              <a:t>Lives</a:t>
            </a:r>
            <a:endParaRPr lang="en-US" sz="9800" dirty="0" smtClean="0">
              <a:ln w="3175" cmpd="sng">
                <a:solidFill>
                  <a:schemeClr val="tx1"/>
                </a:solidFill>
                <a:prstDash val="solid"/>
              </a:ln>
              <a:solidFill>
                <a:srgbClr val="FFFFFF"/>
              </a:solidFill>
              <a:effectLst>
                <a:glow rad="101600">
                  <a:schemeClr val="tx1">
                    <a:alpha val="60000"/>
                  </a:schemeClr>
                </a:glow>
                <a:outerShdw dist="101600" dir="2400000" algn="tl" rotWithShape="0">
                  <a:schemeClr val="tx1"/>
                </a:outerShdw>
              </a:effectLst>
              <a:latin typeface="AddCityboy" pitchFamily="2" charset="0"/>
            </a:endParaRPr>
          </a:p>
        </p:txBody>
      </p:sp>
      <p:pic>
        <p:nvPicPr>
          <p:cNvPr id="8" name="Picture 7"/>
          <p:cNvPicPr/>
          <p:nvPr/>
        </p:nvPicPr>
        <p:blipFill>
          <a:blip r:embed="rId3" cstate="print"/>
          <a:srcRect l="3309" t="32558" r="3745" b="13953"/>
          <a:stretch>
            <a:fillRect/>
          </a:stretch>
        </p:blipFill>
        <p:spPr bwMode="auto">
          <a:xfrm>
            <a:off x="2" y="228600"/>
            <a:ext cx="12115800" cy="1943100"/>
          </a:xfrm>
          <a:prstGeom prst="rect">
            <a:avLst/>
          </a:prstGeom>
          <a:noFill/>
        </p:spPr>
      </p:pic>
      <p:pic>
        <p:nvPicPr>
          <p:cNvPr id="5" name="Picture 4" descr="http://www.ironcooker.com/222-792-thickbox/cast-iron-boat-anchor.jpg">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0236290">
            <a:off x="388321" y="7691293"/>
            <a:ext cx="2470286" cy="2481474"/>
          </a:xfrm>
          <a:prstGeom prst="rect">
            <a:avLst/>
          </a:prstGeom>
          <a:noFill/>
        </p:spPr>
      </p:pic>
    </p:spTree>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57203" y="7505700"/>
            <a:ext cx="5562602" cy="2133600"/>
          </a:xfrm>
          <a:prstGeom prst="roundRect">
            <a:avLst/>
          </a:prstGeom>
          <a:solidFill>
            <a:schemeClr val="bg1">
              <a:alpha val="62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en-US"/>
          </a:p>
        </p:txBody>
      </p:sp>
      <p:sp>
        <p:nvSpPr>
          <p:cNvPr id="8" name="Rounded Rectangle 7"/>
          <p:cNvSpPr/>
          <p:nvPr/>
        </p:nvSpPr>
        <p:spPr>
          <a:xfrm>
            <a:off x="8686801" y="6286500"/>
            <a:ext cx="5562602" cy="2133600"/>
          </a:xfrm>
          <a:prstGeom prst="roundRect">
            <a:avLst/>
          </a:prstGeom>
          <a:solidFill>
            <a:schemeClr val="bg1">
              <a:alpha val="62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en-US"/>
          </a:p>
        </p:txBody>
      </p:sp>
      <p:pic>
        <p:nvPicPr>
          <p:cNvPr id="1027" name="Picture 3" descr="https://upload.wikimedia.org/wikipedia/commons/thumb/4/41/Simple_world_map.svg/2000px-Simple_world_map.svg.png"/>
          <p:cNvPicPr>
            <a:picLocks noChangeAspect="1" noChangeArrowheads="1"/>
          </p:cNvPicPr>
          <p:nvPr/>
        </p:nvPicPr>
        <p:blipFill>
          <a:blip r:embed="rId2" cstate="print"/>
          <a:srcRect/>
          <a:stretch>
            <a:fillRect/>
          </a:stretch>
        </p:blipFill>
        <p:spPr bwMode="auto">
          <a:xfrm>
            <a:off x="152407" y="571502"/>
            <a:ext cx="18146234" cy="7772400"/>
          </a:xfrm>
          <a:prstGeom prst="rect">
            <a:avLst/>
          </a:prstGeom>
          <a:noFill/>
        </p:spPr>
      </p:pic>
      <p:sp>
        <p:nvSpPr>
          <p:cNvPr id="4" name="Rectangle 3"/>
          <p:cNvSpPr/>
          <p:nvPr/>
        </p:nvSpPr>
        <p:spPr>
          <a:xfrm>
            <a:off x="8718357" y="6172221"/>
            <a:ext cx="5467126" cy="2147537"/>
          </a:xfrm>
          <a:prstGeom prst="rect">
            <a:avLst/>
          </a:prstGeom>
          <a:noFill/>
        </p:spPr>
        <p:txBody>
          <a:bodyPr wrap="none" lIns="137948" tIns="68974" rIns="137948" bIns="6897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u="sng" dirty="0" smtClean="0">
                <a:ln w="11430"/>
                <a:effectLst>
                  <a:outerShdw blurRad="50800" dist="39000" dir="5460000" algn="tl">
                    <a:srgbClr val="000000">
                      <a:alpha val="38000"/>
                    </a:srgbClr>
                  </a:outerShdw>
                </a:effectLst>
              </a:rPr>
              <a:t>Africa</a:t>
            </a:r>
          </a:p>
          <a:p>
            <a:pPr algn="ctr">
              <a:lnSpc>
                <a:spcPts val="3320"/>
              </a:lnSpc>
            </a:pPr>
            <a:r>
              <a:rPr lang="en-US" sz="3600" b="1" dirty="0" smtClean="0">
                <a:ln w="11430"/>
                <a:effectLst>
                  <a:outerShdw blurRad="50800" dist="39000" dir="5460000" algn="tl">
                    <a:srgbClr val="000000">
                      <a:alpha val="38000"/>
                    </a:srgbClr>
                  </a:outerShdw>
                </a:effectLst>
              </a:rPr>
              <a:t>9 Million Christians in 1900</a:t>
            </a:r>
          </a:p>
          <a:p>
            <a:pPr algn="ctr">
              <a:lnSpc>
                <a:spcPts val="3320"/>
              </a:lnSpc>
            </a:pPr>
            <a:r>
              <a:rPr lang="en-US" sz="3600" b="1" dirty="0" smtClean="0">
                <a:ln w="11430"/>
                <a:effectLst>
                  <a:outerShdw blurRad="50800" dist="39000" dir="5460000" algn="tl">
                    <a:srgbClr val="000000">
                      <a:alpha val="38000"/>
                    </a:srgbClr>
                  </a:outerShdw>
                </a:effectLst>
              </a:rPr>
              <a:t>380 Million by 2000</a:t>
            </a:r>
          </a:p>
          <a:p>
            <a:pPr algn="ctr">
              <a:lnSpc>
                <a:spcPts val="3320"/>
              </a:lnSpc>
            </a:pPr>
            <a:r>
              <a:rPr lang="en-US" sz="3600" b="1" dirty="0" smtClean="0">
                <a:ln w="11430"/>
                <a:effectLst>
                  <a:outerShdw blurRad="50800" dist="39000" dir="5460000" algn="tl">
                    <a:srgbClr val="000000">
                      <a:alpha val="38000"/>
                    </a:srgbClr>
                  </a:outerShdw>
                </a:effectLst>
              </a:rPr>
              <a:t>Over 600 Million by 2025</a:t>
            </a:r>
            <a:endParaRPr lang="en-US" sz="3600" b="1" dirty="0">
              <a:ln w="11430"/>
              <a:effectLst>
                <a:outerShdw blurRad="50800" dist="39000" dir="5460000" algn="tl">
                  <a:srgbClr val="000000">
                    <a:alpha val="38000"/>
                  </a:srgbClr>
                </a:outerShdw>
              </a:effectLst>
            </a:endParaRPr>
          </a:p>
        </p:txBody>
      </p:sp>
      <p:sp>
        <p:nvSpPr>
          <p:cNvPr id="6" name="Rectangle 5"/>
          <p:cNvSpPr/>
          <p:nvPr/>
        </p:nvSpPr>
        <p:spPr>
          <a:xfrm>
            <a:off x="609656" y="7429503"/>
            <a:ext cx="5367291" cy="2147537"/>
          </a:xfrm>
          <a:prstGeom prst="rect">
            <a:avLst/>
          </a:prstGeom>
          <a:noFill/>
        </p:spPr>
        <p:txBody>
          <a:bodyPr wrap="none" lIns="137948" tIns="68974" rIns="137948" bIns="6897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u="sng" dirty="0" smtClean="0">
                <a:ln w="11430"/>
                <a:effectLst>
                  <a:glow rad="101600">
                    <a:schemeClr val="bg1">
                      <a:alpha val="60000"/>
                    </a:schemeClr>
                  </a:glow>
                  <a:outerShdw blurRad="50800" dist="39000" dir="5460000" algn="tl">
                    <a:srgbClr val="000000">
                      <a:alpha val="38000"/>
                    </a:srgbClr>
                  </a:outerShdw>
                </a:effectLst>
              </a:rPr>
              <a:t>Latin America</a:t>
            </a:r>
          </a:p>
          <a:p>
            <a:pPr algn="ctr">
              <a:lnSpc>
                <a:spcPts val="3320"/>
              </a:lnSpc>
            </a:pPr>
            <a:r>
              <a:rPr lang="en-US" sz="3600" b="1" dirty="0" smtClean="0">
                <a:ln w="11430"/>
                <a:effectLst>
                  <a:glow rad="101600">
                    <a:schemeClr val="bg1">
                      <a:alpha val="60000"/>
                    </a:schemeClr>
                  </a:glow>
                  <a:outerShdw blurRad="50800" dist="39000" dir="5460000" algn="tl">
                    <a:srgbClr val="000000">
                      <a:alpha val="38000"/>
                    </a:srgbClr>
                  </a:outerShdw>
                </a:effectLst>
              </a:rPr>
              <a:t>90 % Christian</a:t>
            </a:r>
          </a:p>
          <a:p>
            <a:pPr algn="ctr">
              <a:lnSpc>
                <a:spcPts val="3320"/>
              </a:lnSpc>
            </a:pPr>
            <a:r>
              <a:rPr lang="en-US" sz="3600" b="1" dirty="0" smtClean="0">
                <a:ln w="11430"/>
                <a:effectLst>
                  <a:glow rad="101600">
                    <a:schemeClr val="bg1">
                      <a:alpha val="60000"/>
                    </a:schemeClr>
                  </a:glow>
                  <a:outerShdw blurRad="50800" dist="39000" dir="5460000" algn="tl">
                    <a:srgbClr val="000000">
                      <a:alpha val="38000"/>
                    </a:srgbClr>
                  </a:outerShdw>
                </a:effectLst>
              </a:rPr>
              <a:t>(Movement of Catholics</a:t>
            </a:r>
          </a:p>
          <a:p>
            <a:pPr algn="ctr">
              <a:lnSpc>
                <a:spcPts val="3320"/>
              </a:lnSpc>
            </a:pPr>
            <a:r>
              <a:rPr lang="en-US" sz="3600" b="1" dirty="0" smtClean="0">
                <a:ln w="11430"/>
                <a:effectLst>
                  <a:glow rad="101600">
                    <a:schemeClr val="bg1">
                      <a:alpha val="60000"/>
                    </a:schemeClr>
                  </a:glow>
                  <a:outerShdw blurRad="50800" dist="39000" dir="5460000" algn="tl">
                    <a:srgbClr val="000000">
                      <a:alpha val="38000"/>
                    </a:srgbClr>
                  </a:outerShdw>
                </a:effectLst>
              </a:rPr>
              <a:t>To Evangelical Christianity)</a:t>
            </a:r>
          </a:p>
        </p:txBody>
      </p:sp>
      <p:sp>
        <p:nvSpPr>
          <p:cNvPr id="9" name="Rounded Rectangle 8"/>
          <p:cNvSpPr/>
          <p:nvPr/>
        </p:nvSpPr>
        <p:spPr>
          <a:xfrm>
            <a:off x="12801600" y="2705100"/>
            <a:ext cx="5181600" cy="2133600"/>
          </a:xfrm>
          <a:prstGeom prst="roundRect">
            <a:avLst/>
          </a:prstGeom>
          <a:solidFill>
            <a:schemeClr val="bg1">
              <a:alpha val="62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en-US"/>
          </a:p>
        </p:txBody>
      </p:sp>
      <p:sp>
        <p:nvSpPr>
          <p:cNvPr id="5" name="Rectangle 4"/>
          <p:cNvSpPr/>
          <p:nvPr/>
        </p:nvSpPr>
        <p:spPr>
          <a:xfrm>
            <a:off x="12830959" y="2614911"/>
            <a:ext cx="5075994" cy="2147537"/>
          </a:xfrm>
          <a:prstGeom prst="rect">
            <a:avLst/>
          </a:prstGeom>
          <a:noFill/>
        </p:spPr>
        <p:txBody>
          <a:bodyPr wrap="none" lIns="137948" tIns="68974" rIns="137948" bIns="6897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u="sng" dirty="0" smtClean="0">
                <a:ln w="11430"/>
                <a:effectLst>
                  <a:glow rad="101600">
                    <a:schemeClr val="bg1">
                      <a:alpha val="60000"/>
                    </a:schemeClr>
                  </a:glow>
                  <a:outerShdw blurRad="50800" dist="39000" dir="5460000" algn="tl">
                    <a:srgbClr val="000000">
                      <a:alpha val="38000"/>
                    </a:srgbClr>
                  </a:outerShdw>
                </a:effectLst>
              </a:rPr>
              <a:t>China</a:t>
            </a:r>
          </a:p>
          <a:p>
            <a:pPr algn="ctr">
              <a:lnSpc>
                <a:spcPts val="3320"/>
              </a:lnSpc>
            </a:pPr>
            <a:r>
              <a:rPr lang="en-US" sz="3600" b="1" dirty="0" smtClean="0">
                <a:ln w="11430"/>
                <a:effectLst>
                  <a:glow rad="101600">
                    <a:schemeClr val="bg1">
                      <a:alpha val="60000"/>
                    </a:schemeClr>
                  </a:glow>
                  <a:outerShdw blurRad="50800" dist="39000" dir="5460000" algn="tl">
                    <a:srgbClr val="000000">
                      <a:alpha val="38000"/>
                    </a:srgbClr>
                  </a:outerShdw>
                </a:effectLst>
              </a:rPr>
              <a:t>4 Million in 1949 </a:t>
            </a:r>
          </a:p>
          <a:p>
            <a:pPr algn="ctr">
              <a:lnSpc>
                <a:spcPts val="3320"/>
              </a:lnSpc>
            </a:pPr>
            <a:r>
              <a:rPr lang="en-US" sz="3600" b="1" dirty="0" smtClean="0">
                <a:ln w="11430"/>
                <a:effectLst>
                  <a:glow rad="101600">
                    <a:schemeClr val="bg1">
                      <a:alpha val="60000"/>
                    </a:schemeClr>
                  </a:glow>
                  <a:outerShdw blurRad="50800" dist="39000" dir="5460000" algn="tl">
                    <a:srgbClr val="000000">
                      <a:alpha val="38000"/>
                    </a:srgbClr>
                  </a:outerShdw>
                </a:effectLst>
              </a:rPr>
              <a:t>160+ Million Now</a:t>
            </a:r>
          </a:p>
          <a:p>
            <a:pPr algn="ctr">
              <a:lnSpc>
                <a:spcPts val="3320"/>
              </a:lnSpc>
            </a:pPr>
            <a:r>
              <a:rPr lang="en-US" sz="3600" b="1" dirty="0" smtClean="0">
                <a:ln w="11430"/>
                <a:effectLst>
                  <a:glow rad="101600">
                    <a:schemeClr val="bg1">
                      <a:alpha val="60000"/>
                    </a:schemeClr>
                  </a:glow>
                  <a:outerShdw blurRad="50800" dist="39000" dir="5460000" algn="tl">
                    <a:srgbClr val="000000">
                      <a:alpha val="38000"/>
                    </a:srgbClr>
                  </a:outerShdw>
                </a:effectLst>
              </a:rPr>
              <a:t>Over 250 Million by 2030</a:t>
            </a:r>
            <a:endParaRPr lang="en-US" sz="3600" b="1" dirty="0">
              <a:ln w="11430"/>
              <a:effectLst>
                <a:glow rad="101600">
                  <a:schemeClr val="bg1">
                    <a:alpha val="60000"/>
                  </a:schemeClr>
                </a:glow>
                <a:outerShdw blurRad="50800" dist="39000" dir="5460000" algn="tl">
                  <a:srgbClr val="000000">
                    <a:alpha val="38000"/>
                  </a:srgbClr>
                </a:outerShdw>
              </a:effectLst>
            </a:endParaRPr>
          </a:p>
        </p:txBody>
      </p:sp>
    </p:spTree>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dgcoy.files.wordpress.com/2012/04/screen-shot-2012-03-30-at-10-30-22-pm.png"/>
          <p:cNvPicPr>
            <a:picLocks noChangeAspect="1" noChangeArrowheads="1"/>
          </p:cNvPicPr>
          <p:nvPr/>
        </p:nvPicPr>
        <p:blipFill>
          <a:blip r:embed="rId2" cstate="print"/>
          <a:srcRect/>
          <a:stretch>
            <a:fillRect/>
          </a:stretch>
        </p:blipFill>
        <p:spPr bwMode="auto">
          <a:xfrm>
            <a:off x="-234310" y="1943111"/>
            <a:ext cx="18522316" cy="7200902"/>
          </a:xfrm>
          <a:prstGeom prst="rect">
            <a:avLst/>
          </a:prstGeom>
          <a:noFill/>
        </p:spPr>
      </p:pic>
      <p:sp>
        <p:nvSpPr>
          <p:cNvPr id="2" name="Rectangle 1"/>
          <p:cNvSpPr/>
          <p:nvPr/>
        </p:nvSpPr>
        <p:spPr>
          <a:xfrm>
            <a:off x="4419602" y="5981702"/>
            <a:ext cx="13258804" cy="2847728"/>
          </a:xfrm>
          <a:prstGeom prst="rect">
            <a:avLst/>
          </a:prstGeom>
        </p:spPr>
        <p:txBody>
          <a:bodyPr wrap="square" lIns="137948" tIns="68974" rIns="137948" bIns="68974">
            <a:spAutoFit/>
          </a:bodyPr>
          <a:lstStyle/>
          <a:p>
            <a:pPr algn="just"/>
            <a:r>
              <a:rPr lang="en-US" sz="4400" b="1" dirty="0" smtClean="0">
                <a:solidFill>
                  <a:schemeClr val="bg1"/>
                </a:solidFill>
              </a:rPr>
              <a:t>“In the last days,” says God, “I will pour out my Spirit on all people; your sons and your daughters shall prophesy, your old men shall dream dreams, and your young men shall see visions.” </a:t>
            </a:r>
            <a:r>
              <a:rPr lang="en-US" sz="4400" b="1" i="1" dirty="0" smtClean="0">
                <a:solidFill>
                  <a:schemeClr val="bg1"/>
                </a:solidFill>
              </a:rPr>
              <a:t>(Acts 2:17)</a:t>
            </a:r>
            <a:endParaRPr lang="en-US" sz="4400" b="1" dirty="0">
              <a:solidFill>
                <a:schemeClr val="bg1"/>
              </a:solidFill>
            </a:endParaRPr>
          </a:p>
        </p:txBody>
      </p:sp>
      <p:sp>
        <p:nvSpPr>
          <p:cNvPr id="6" name="Rectangle 5"/>
          <p:cNvSpPr/>
          <p:nvPr/>
        </p:nvSpPr>
        <p:spPr>
          <a:xfrm>
            <a:off x="2655498" y="228621"/>
            <a:ext cx="12801668" cy="1278150"/>
          </a:xfrm>
          <a:prstGeom prst="rect">
            <a:avLst/>
          </a:prstGeom>
          <a:noFill/>
        </p:spPr>
        <p:txBody>
          <a:bodyPr wrap="none" lIns="137948" tIns="68974" rIns="137948" bIns="68974">
            <a:spAutoFit/>
          </a:bodyPr>
          <a:lstStyle/>
          <a:p>
            <a:pPr algn="ctr"/>
            <a:r>
              <a:rPr lang="en-US" sz="7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Muslims Coming to Know Christ</a:t>
            </a:r>
            <a:endParaRPr lang="en-US" sz="7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Tree>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i.ytimg.com/vi/x_mGL3rK_0I/hqdefault.jpg"/>
          <p:cNvPicPr>
            <a:picLocks noChangeAspect="1" noChangeArrowheads="1"/>
          </p:cNvPicPr>
          <p:nvPr/>
        </p:nvPicPr>
        <p:blipFill>
          <a:blip r:embed="rId2" cstate="print"/>
          <a:srcRect/>
          <a:stretch>
            <a:fillRect/>
          </a:stretch>
        </p:blipFill>
        <p:spPr bwMode="auto">
          <a:xfrm>
            <a:off x="6" y="0"/>
            <a:ext cx="18288000" cy="10287000"/>
          </a:xfrm>
          <a:prstGeom prst="rect">
            <a:avLst/>
          </a:prstGeom>
          <a:noFill/>
        </p:spPr>
      </p:pic>
    </p:spTree>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cdn.crossmap.com/images/1/69/16969.jpg"/>
          <p:cNvPicPr>
            <a:picLocks noChangeAspect="1" noChangeArrowheads="1"/>
          </p:cNvPicPr>
          <p:nvPr/>
        </p:nvPicPr>
        <p:blipFill>
          <a:blip r:embed="rId2" cstate="print"/>
          <a:srcRect l="4718" r="15066"/>
          <a:stretch>
            <a:fillRect/>
          </a:stretch>
        </p:blipFill>
        <p:spPr bwMode="auto">
          <a:xfrm>
            <a:off x="6" y="-1"/>
            <a:ext cx="18288000" cy="10287002"/>
          </a:xfrm>
          <a:prstGeom prst="rect">
            <a:avLst/>
          </a:prstGeom>
          <a:noFill/>
        </p:spPr>
      </p:pic>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irocross.files.wordpress.com/2014/04/high-def-space-sun-earth-wallpaper.jpeg"/>
          <p:cNvPicPr>
            <a:picLocks noChangeAspect="1" noChangeArrowheads="1"/>
          </p:cNvPicPr>
          <p:nvPr/>
        </p:nvPicPr>
        <p:blipFill>
          <a:blip r:embed="rId2" cstate="print"/>
          <a:srcRect l="7058" r="22353"/>
          <a:stretch>
            <a:fillRect/>
          </a:stretch>
        </p:blipFill>
        <p:spPr bwMode="auto">
          <a:xfrm>
            <a:off x="6" y="0"/>
            <a:ext cx="18288000" cy="10287000"/>
          </a:xfrm>
          <a:prstGeom prst="rect">
            <a:avLst/>
          </a:prstGeom>
          <a:noFill/>
        </p:spPr>
      </p:pic>
      <p:sp>
        <p:nvSpPr>
          <p:cNvPr id="4" name="Rectangle 3"/>
          <p:cNvSpPr/>
          <p:nvPr/>
        </p:nvSpPr>
        <p:spPr>
          <a:xfrm>
            <a:off x="162391" y="228615"/>
            <a:ext cx="13695342" cy="1462734"/>
          </a:xfrm>
          <a:prstGeom prst="rect">
            <a:avLst/>
          </a:prstGeom>
          <a:noFill/>
        </p:spPr>
        <p:txBody>
          <a:bodyPr wrap="none" lIns="137948" tIns="68974" rIns="137948" bIns="68974">
            <a:spAutoFit/>
          </a:bodyPr>
          <a:lstStyle/>
          <a:p>
            <a:pPr algn="ctr"/>
            <a:r>
              <a:rPr lang="en-US" sz="86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latin typeface="AddCityboy" pitchFamily="2" charset="0"/>
              </a:rPr>
              <a:t>The Bible – God’s Word!</a:t>
            </a:r>
            <a:endParaRPr lang="en-US" sz="86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latin typeface="AddCityboy" pitchFamily="2" charset="0"/>
            </a:endParaRPr>
          </a:p>
        </p:txBody>
      </p:sp>
      <p:sp>
        <p:nvSpPr>
          <p:cNvPr id="5" name="Rectangle 4"/>
          <p:cNvSpPr/>
          <p:nvPr/>
        </p:nvSpPr>
        <p:spPr>
          <a:xfrm>
            <a:off x="857294" y="8559121"/>
            <a:ext cx="16566256" cy="1462734"/>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8600" b="1" dirty="0" smtClean="0">
                <a:ln w="11430"/>
                <a:solidFill>
                  <a:srgbClr val="FFFF00"/>
                </a:solidFill>
                <a:effectLst>
                  <a:glow rad="101600">
                    <a:schemeClr val="tx1">
                      <a:alpha val="60000"/>
                    </a:schemeClr>
                  </a:glow>
                  <a:outerShdw dist="114300" dir="2400000" algn="tl" rotWithShape="0">
                    <a:schemeClr val="tx1"/>
                  </a:outerShdw>
                </a:effectLst>
                <a:latin typeface="Aerovias Brasil NF" pitchFamily="2" charset="0"/>
              </a:rPr>
              <a:t>Scientific Facts Found in the Ancient Scriptures</a:t>
            </a:r>
          </a:p>
        </p:txBody>
      </p:sp>
      <p:sp>
        <p:nvSpPr>
          <p:cNvPr id="6" name="Rectangle 5"/>
          <p:cNvSpPr/>
          <p:nvPr/>
        </p:nvSpPr>
        <p:spPr>
          <a:xfrm>
            <a:off x="279389" y="2514614"/>
            <a:ext cx="11226810" cy="1062708"/>
          </a:xfrm>
          <a:prstGeom prst="rect">
            <a:avLst/>
          </a:prstGeom>
          <a:noFill/>
        </p:spPr>
        <p:txBody>
          <a:bodyPr wrap="none" lIns="137948" tIns="68974" rIns="137948" bIns="68974">
            <a:spAutoFit/>
          </a:bodyPr>
          <a:lstStyle/>
          <a:p>
            <a:pPr algn="ctr"/>
            <a:r>
              <a:rPr lang="en-US" sz="60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Earth is a Sphere (Isaiah 40:22)</a:t>
            </a:r>
            <a:endParaRPr lang="en-US" sz="60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endParaRPr>
          </a:p>
        </p:txBody>
      </p:sp>
      <p:sp>
        <p:nvSpPr>
          <p:cNvPr id="7" name="Rectangle 6"/>
          <p:cNvSpPr/>
          <p:nvPr/>
        </p:nvSpPr>
        <p:spPr>
          <a:xfrm>
            <a:off x="2070992" y="5277903"/>
            <a:ext cx="15454924" cy="1770511"/>
          </a:xfrm>
          <a:prstGeom prst="rect">
            <a:avLst/>
          </a:prstGeom>
          <a:noFill/>
        </p:spPr>
        <p:txBody>
          <a:bodyPr wrap="none" lIns="137948" tIns="68974" rIns="137948" bIns="68974">
            <a:spAutoFit/>
          </a:bodyPr>
          <a:lstStyle/>
          <a:p>
            <a:pPr algn="ctr"/>
            <a:r>
              <a:rPr lang="en-US" sz="60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Heavens (Universe) are Being Stretched Out </a:t>
            </a:r>
          </a:p>
          <a:p>
            <a:pPr algn="ctr"/>
            <a:r>
              <a:rPr lang="en-US" sz="46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(Job 9:8) (Psalm 104:2) (Isaiah 45:12) (7 Other Places)</a:t>
            </a:r>
            <a:endParaRPr lang="en-US" sz="46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endParaRPr>
          </a:p>
        </p:txBody>
      </p:sp>
      <p:sp>
        <p:nvSpPr>
          <p:cNvPr id="9" name="Rounded Rectangle 8"/>
          <p:cNvSpPr/>
          <p:nvPr/>
        </p:nvSpPr>
        <p:spPr>
          <a:xfrm>
            <a:off x="369233" y="342900"/>
            <a:ext cx="13393082" cy="137160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10" name="Rectangle 9"/>
          <p:cNvSpPr/>
          <p:nvPr/>
        </p:nvSpPr>
        <p:spPr>
          <a:xfrm>
            <a:off x="1257754" y="3852198"/>
            <a:ext cx="12453620" cy="1062708"/>
          </a:xfrm>
          <a:prstGeom prst="rect">
            <a:avLst/>
          </a:prstGeom>
          <a:noFill/>
        </p:spPr>
        <p:txBody>
          <a:bodyPr wrap="none" lIns="137948" tIns="68974" rIns="137948" bIns="68974">
            <a:spAutoFit/>
          </a:bodyPr>
          <a:lstStyle/>
          <a:p>
            <a:pPr algn="ctr"/>
            <a:r>
              <a:rPr lang="en-US" sz="60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Earth Hangs on Nothing  (Job 26:7)</a:t>
            </a:r>
            <a:endParaRPr lang="en-US" sz="60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endParaRPr>
          </a:p>
        </p:txBody>
      </p:sp>
    </p:spTree>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6" name="Picture 10" descr="http://media3.s-nbcnews.com/j/newscms/2014_45/747796/141103-israel-flag-745a_96438da9123b8f776142bfa2c58912ae.nbcnews-fp-1200-800.jpg"/>
          <p:cNvPicPr>
            <a:picLocks noChangeAspect="1" noChangeArrowheads="1"/>
          </p:cNvPicPr>
          <p:nvPr/>
        </p:nvPicPr>
        <p:blipFill>
          <a:blip r:embed="rId2" cstate="print"/>
          <a:srcRect l="5833" r="3333"/>
          <a:stretch>
            <a:fillRect/>
          </a:stretch>
        </p:blipFill>
        <p:spPr bwMode="auto">
          <a:xfrm>
            <a:off x="17" y="9"/>
            <a:ext cx="18688050" cy="10308102"/>
          </a:xfrm>
          <a:prstGeom prst="rect">
            <a:avLst/>
          </a:prstGeom>
          <a:noFill/>
        </p:spPr>
      </p:pic>
      <p:pic>
        <p:nvPicPr>
          <p:cNvPr id="65538" name="Picture 2" descr="http://my.jewsforjesus.org/templates/ja_puresite/images/logo-trans.png"/>
          <p:cNvPicPr>
            <a:picLocks noChangeAspect="1" noChangeArrowheads="1"/>
          </p:cNvPicPr>
          <p:nvPr/>
        </p:nvPicPr>
        <p:blipFill>
          <a:blip r:embed="rId3" cstate="print"/>
          <a:srcRect/>
          <a:stretch>
            <a:fillRect/>
          </a:stretch>
        </p:blipFill>
        <p:spPr bwMode="auto">
          <a:xfrm>
            <a:off x="7315200" y="342902"/>
            <a:ext cx="10834688" cy="1485900"/>
          </a:xfrm>
          <a:prstGeom prst="rect">
            <a:avLst/>
          </a:prstGeom>
          <a:noFill/>
        </p:spPr>
      </p:pic>
      <p:pic>
        <p:nvPicPr>
          <p:cNvPr id="65542" name="Picture 6" descr="https://roshpinaproject.files.wordpress.com/2012/10/0.jpg"/>
          <p:cNvPicPr>
            <a:picLocks noChangeAspect="1" noChangeArrowheads="1"/>
          </p:cNvPicPr>
          <p:nvPr/>
        </p:nvPicPr>
        <p:blipFill>
          <a:blip r:embed="rId4" cstate="print"/>
          <a:srcRect/>
          <a:stretch>
            <a:fillRect/>
          </a:stretch>
        </p:blipFill>
        <p:spPr bwMode="auto">
          <a:xfrm>
            <a:off x="-304802" y="6400802"/>
            <a:ext cx="7721600" cy="4343400"/>
          </a:xfrm>
          <a:prstGeom prst="rect">
            <a:avLst/>
          </a:prstGeom>
          <a:noFill/>
          <a:effectLst>
            <a:softEdge rad="635000"/>
          </a:effectLst>
        </p:spPr>
      </p:pic>
      <p:sp>
        <p:nvSpPr>
          <p:cNvPr id="7" name="Rectangle 6"/>
          <p:cNvSpPr/>
          <p:nvPr/>
        </p:nvSpPr>
        <p:spPr>
          <a:xfrm>
            <a:off x="1794420" y="2400303"/>
            <a:ext cx="15198123" cy="5556163"/>
          </a:xfrm>
          <a:prstGeom prst="rect">
            <a:avLst/>
          </a:prstGeom>
          <a:noFill/>
        </p:spPr>
        <p:txBody>
          <a:bodyPr wrap="none" lIns="137948" tIns="68974" rIns="137948" bIns="68974">
            <a:spAutoFit/>
          </a:bodyPr>
          <a:lstStyle/>
          <a:p>
            <a:pPr algn="ctr"/>
            <a:r>
              <a:rPr lang="en-US" sz="8800" dirty="0" smtClean="0">
                <a:ln w="18415" cmpd="sng">
                  <a:solidFill>
                    <a:srgbClr val="FFFF00"/>
                  </a:solidFill>
                  <a:prstDash val="solid"/>
                </a:ln>
                <a:solidFill>
                  <a:srgbClr val="FFFF00"/>
                </a:solidFill>
                <a:effectLst>
                  <a:glow rad="101600">
                    <a:schemeClr val="tx1">
                      <a:alpha val="60000"/>
                    </a:schemeClr>
                  </a:glow>
                  <a:outerShdw dist="88900" dir="2400000" algn="tl" rotWithShape="0">
                    <a:srgbClr val="000000"/>
                  </a:outerShdw>
                </a:effectLst>
              </a:rPr>
              <a:t>In 1973 there were an estimated</a:t>
            </a:r>
          </a:p>
          <a:p>
            <a:pPr algn="ctr"/>
            <a:r>
              <a:rPr lang="en-US" sz="8800" dirty="0" smtClean="0">
                <a:ln w="18415" cmpd="sng">
                  <a:solidFill>
                    <a:srgbClr val="FFFF00"/>
                  </a:solidFill>
                  <a:prstDash val="solid"/>
                </a:ln>
                <a:solidFill>
                  <a:srgbClr val="FFFF00"/>
                </a:solidFill>
                <a:effectLst>
                  <a:glow rad="101600">
                    <a:schemeClr val="tx1">
                      <a:alpha val="60000"/>
                    </a:schemeClr>
                  </a:glow>
                  <a:outerShdw dist="88900" dir="2400000" algn="tl" rotWithShape="0">
                    <a:srgbClr val="000000"/>
                  </a:outerShdw>
                </a:effectLst>
              </a:rPr>
              <a:t>2,000 Messianic Jews</a:t>
            </a:r>
          </a:p>
          <a:p>
            <a:pPr algn="ctr"/>
            <a:r>
              <a:rPr lang="en-US" sz="8800" dirty="0" smtClean="0">
                <a:ln w="18415" cmpd="sng">
                  <a:solidFill>
                    <a:srgbClr val="FFFF00"/>
                  </a:solidFill>
                  <a:prstDash val="solid"/>
                </a:ln>
                <a:solidFill>
                  <a:srgbClr val="FFFF00"/>
                </a:solidFill>
                <a:effectLst>
                  <a:glow rad="101600">
                    <a:schemeClr val="tx1">
                      <a:alpha val="60000"/>
                    </a:schemeClr>
                  </a:glow>
                  <a:outerShdw dist="88900" dir="2400000" algn="tl" rotWithShape="0">
                    <a:srgbClr val="000000"/>
                  </a:outerShdw>
                </a:effectLst>
              </a:rPr>
              <a:t>Today there are an estimated</a:t>
            </a:r>
          </a:p>
          <a:p>
            <a:pPr algn="ctr"/>
            <a:r>
              <a:rPr lang="en-US" sz="8800" dirty="0" smtClean="0">
                <a:ln w="18415" cmpd="sng">
                  <a:solidFill>
                    <a:srgbClr val="FFFF00"/>
                  </a:solidFill>
                  <a:prstDash val="solid"/>
                </a:ln>
                <a:solidFill>
                  <a:srgbClr val="FFFF00"/>
                </a:solidFill>
                <a:effectLst>
                  <a:glow rad="101600">
                    <a:schemeClr val="tx1">
                      <a:alpha val="60000"/>
                    </a:schemeClr>
                  </a:glow>
                  <a:outerShdw dist="88900" dir="2400000" algn="tl" rotWithShape="0">
                    <a:srgbClr val="000000"/>
                  </a:outerShdw>
                </a:effectLst>
              </a:rPr>
              <a:t>300,000 Messianic Jews</a:t>
            </a:r>
            <a:endParaRPr lang="en-US" sz="8800" dirty="0">
              <a:ln w="18415" cmpd="sng">
                <a:solidFill>
                  <a:srgbClr val="FFFF00"/>
                </a:solidFill>
                <a:prstDash val="solid"/>
              </a:ln>
              <a:solidFill>
                <a:srgbClr val="FFFF00"/>
              </a:solidFill>
              <a:effectLst>
                <a:glow rad="101600">
                  <a:schemeClr val="tx1">
                    <a:alpha val="60000"/>
                  </a:schemeClr>
                </a:glow>
                <a:outerShdw dist="88900" dir="2400000" algn="tl" rotWithShape="0">
                  <a:srgbClr val="000000"/>
                </a:outerShdw>
              </a:effectLst>
            </a:endParaRPr>
          </a:p>
        </p:txBody>
      </p:sp>
    </p:spTree>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s://flashtrafficblog.files.wordpress.com/2016/01/harvest-joel-preaching3.png?w=604"/>
          <p:cNvPicPr>
            <a:picLocks noChangeAspect="1" noChangeArrowheads="1"/>
          </p:cNvPicPr>
          <p:nvPr/>
        </p:nvPicPr>
        <p:blipFill>
          <a:blip r:embed="rId2" cstate="print"/>
          <a:srcRect r="12103"/>
          <a:stretch>
            <a:fillRect/>
          </a:stretch>
        </p:blipFill>
        <p:spPr bwMode="auto">
          <a:xfrm>
            <a:off x="6" y="21"/>
            <a:ext cx="18288000" cy="10287002"/>
          </a:xfrm>
          <a:prstGeom prst="rect">
            <a:avLst/>
          </a:prstGeom>
          <a:noFill/>
        </p:spPr>
      </p:pic>
      <p:sp>
        <p:nvSpPr>
          <p:cNvPr id="3" name="Rectangle 2"/>
          <p:cNvSpPr/>
          <p:nvPr/>
        </p:nvSpPr>
        <p:spPr>
          <a:xfrm>
            <a:off x="1540524" y="571503"/>
            <a:ext cx="9200072" cy="2786174"/>
          </a:xfrm>
          <a:prstGeom prst="rect">
            <a:avLst/>
          </a:prstGeom>
          <a:noFill/>
        </p:spPr>
        <p:txBody>
          <a:bodyPr wrap="none" lIns="137948" tIns="68974" rIns="137948" bIns="68974">
            <a:spAutoFit/>
          </a:bodyPr>
          <a:lstStyle/>
          <a:p>
            <a:pPr algn="ctr"/>
            <a:r>
              <a:rPr lang="en-US" sz="8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Joel Rosenberg Blog</a:t>
            </a:r>
          </a:p>
          <a:p>
            <a:pPr algn="ctr"/>
            <a:r>
              <a:rPr lang="en-US" sz="8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(Sept. 2015)</a:t>
            </a:r>
            <a:endParaRPr lang="en-US" sz="8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Rectangle 3"/>
          <p:cNvSpPr/>
          <p:nvPr/>
        </p:nvSpPr>
        <p:spPr>
          <a:xfrm>
            <a:off x="641692" y="4000512"/>
            <a:ext cx="8919354" cy="4755944"/>
          </a:xfrm>
          <a:prstGeom prst="rect">
            <a:avLst/>
          </a:prstGeom>
          <a:noFill/>
        </p:spPr>
        <p:txBody>
          <a:bodyPr wrap="none" lIns="137948" tIns="68974" rIns="137948" bIns="68974">
            <a:spAutoFit/>
          </a:bodyPr>
          <a:lstStyle/>
          <a:p>
            <a:pPr algn="ct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“Since Yom Kippur of 2014</a:t>
            </a:r>
          </a:p>
          <a:p>
            <a:pPr algn="ct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Millions of Jews have</a:t>
            </a:r>
          </a:p>
          <a:p>
            <a:pPr algn="ct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begun searching for the</a:t>
            </a:r>
          </a:p>
          <a:p>
            <a:pPr algn="ct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Messiah and for atonement</a:t>
            </a:r>
          </a:p>
          <a:p>
            <a:pPr algn="ctr"/>
            <a:r>
              <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rPr>
              <a:t>f</a:t>
            </a: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or their sins.”</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blog.northpointechurch.ca/wp-content/uploads/2014/06/bible.jpg"/>
          <p:cNvPicPr>
            <a:picLocks noChangeAspect="1" noChangeArrowheads="1"/>
          </p:cNvPicPr>
          <p:nvPr/>
        </p:nvPicPr>
        <p:blipFill>
          <a:blip r:embed="rId2" cstate="print"/>
          <a:srcRect t="10099" b="6580"/>
          <a:stretch>
            <a:fillRect/>
          </a:stretch>
        </p:blipFill>
        <p:spPr bwMode="auto">
          <a:xfrm>
            <a:off x="13" y="0"/>
            <a:ext cx="19188810" cy="10287000"/>
          </a:xfrm>
          <a:prstGeom prst="rect">
            <a:avLst/>
          </a:prstGeom>
          <a:noFill/>
        </p:spPr>
      </p:pic>
      <p:sp>
        <p:nvSpPr>
          <p:cNvPr id="6" name="Rectangle 5"/>
          <p:cNvSpPr/>
          <p:nvPr/>
        </p:nvSpPr>
        <p:spPr>
          <a:xfrm>
            <a:off x="223989" y="2400312"/>
            <a:ext cx="9444946" cy="3494060"/>
          </a:xfrm>
          <a:prstGeom prst="rect">
            <a:avLst/>
          </a:prstGeom>
          <a:noFill/>
        </p:spPr>
        <p:txBody>
          <a:bodyPr wrap="none" lIns="137948" tIns="68974" rIns="137948" bIns="68974">
            <a:spAutoFit/>
          </a:bodyPr>
          <a:lstStyle/>
          <a:p>
            <a:pPr algn="ctr"/>
            <a:r>
              <a:rPr lang="en-US" sz="8600" spc="68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ddCityboy" pitchFamily="2" charset="0"/>
              </a:rPr>
              <a:t> </a:t>
            </a:r>
            <a:r>
              <a:rPr lang="en-US" sz="8600" spc="68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(8) </a:t>
            </a:r>
          </a:p>
          <a:p>
            <a:pPr algn="ctr"/>
            <a:r>
              <a:rPr lang="en-US" sz="6600" spc="68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Indestructibility</a:t>
            </a:r>
          </a:p>
          <a:p>
            <a:pPr algn="ctr"/>
            <a:r>
              <a:rPr lang="en-US" sz="6600" spc="68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&amp; Distribution</a:t>
            </a:r>
            <a:endParaRPr lang="en-US" sz="660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endParaRPr>
          </a:p>
        </p:txBody>
      </p:sp>
      <p:pic>
        <p:nvPicPr>
          <p:cNvPr id="8" name="Picture 7"/>
          <p:cNvPicPr/>
          <p:nvPr/>
        </p:nvPicPr>
        <p:blipFill>
          <a:blip r:embed="rId3" cstate="print"/>
          <a:srcRect l="3309" t="32558" r="3745" b="13953"/>
          <a:stretch>
            <a:fillRect/>
          </a:stretch>
        </p:blipFill>
        <p:spPr bwMode="auto">
          <a:xfrm>
            <a:off x="0" y="228600"/>
            <a:ext cx="12649200" cy="1943100"/>
          </a:xfrm>
          <a:prstGeom prst="rect">
            <a:avLst/>
          </a:prstGeom>
          <a:noFill/>
        </p:spPr>
      </p:pic>
      <p:pic>
        <p:nvPicPr>
          <p:cNvPr id="5" name="Picture 4" descr="http://www.ironcooker.com/222-792-thickbox/cast-iron-boat-anchor.jpg">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0236290">
            <a:off x="388321" y="7691293"/>
            <a:ext cx="2470286" cy="2481474"/>
          </a:xfrm>
          <a:prstGeom prst="rect">
            <a:avLst/>
          </a:prstGeom>
          <a:noFill/>
        </p:spPr>
      </p:pic>
    </p:spTree>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0139" y="457202"/>
            <a:ext cx="12123046" cy="5494672"/>
          </a:xfrm>
          <a:prstGeom prst="rect">
            <a:avLst/>
          </a:prstGeom>
        </p:spPr>
        <p:txBody>
          <a:bodyPr wrap="square" lIns="138012" tIns="69006" rIns="138012" bIns="69006">
            <a:spAutoFit/>
          </a:bodyPr>
          <a:lstStyle/>
          <a:p>
            <a:pPr algn="just"/>
            <a:r>
              <a:rPr lang="en-US" sz="6000" b="1" dirty="0" smtClean="0">
                <a:solidFill>
                  <a:srgbClr val="C00000"/>
                </a:solidFill>
                <a:effectLst>
                  <a:outerShdw blurRad="38100" dist="38100" dir="2700000" algn="tl">
                    <a:srgbClr val="000000">
                      <a:alpha val="43137"/>
                    </a:srgbClr>
                  </a:outerShdw>
                </a:effectLst>
                <a:latin typeface="AR JULIAN" pitchFamily="2" charset="0"/>
              </a:rPr>
              <a:t>Diocletian</a:t>
            </a:r>
            <a:r>
              <a:rPr lang="en-US" sz="4800" b="1" dirty="0" smtClean="0">
                <a:solidFill>
                  <a:srgbClr val="C00000"/>
                </a:solidFill>
                <a:effectLst>
                  <a:outerShdw blurRad="38100" dist="38100" dir="2700000" algn="tl">
                    <a:srgbClr val="000000">
                      <a:alpha val="43137"/>
                    </a:srgbClr>
                  </a:outerShdw>
                </a:effectLst>
                <a:latin typeface="AR JULIAN" pitchFamily="2" charset="0"/>
              </a:rPr>
              <a:t> (284-316) </a:t>
            </a:r>
            <a:r>
              <a:rPr lang="en-US" sz="4800" b="1" dirty="0" smtClean="0"/>
              <a:t>His royal edicts were published everywhere, commanding that the churches be leveled to the ground and the Scriptures destroyed by fire" After two years, Diocletian boasted, "I have completely exterminated the Christian writings from the face of the earth!"</a:t>
            </a:r>
            <a:endParaRPr lang="en-US" sz="4800" b="1" dirty="0"/>
          </a:p>
        </p:txBody>
      </p:sp>
      <p:pic>
        <p:nvPicPr>
          <p:cNvPr id="3" name="Picture 2" descr="http://www.reclaimingthemind.org/blog/wp-content/uploads/2011/10/Diocletian.jpg"/>
          <p:cNvPicPr/>
          <p:nvPr/>
        </p:nvPicPr>
        <p:blipFill>
          <a:blip r:embed="rId2" r:link="rId3" cstate="print"/>
          <a:srcRect/>
          <a:stretch>
            <a:fillRect/>
          </a:stretch>
        </p:blipFill>
        <p:spPr bwMode="auto">
          <a:xfrm>
            <a:off x="12997398" y="800100"/>
            <a:ext cx="4921380" cy="4457700"/>
          </a:xfrm>
          <a:prstGeom prst="rect">
            <a:avLst/>
          </a:prstGeom>
          <a:noFill/>
          <a:ln w="9525">
            <a:noFill/>
            <a:miter lim="800000"/>
            <a:headEnd/>
            <a:tailEnd/>
          </a:ln>
        </p:spPr>
      </p:pic>
      <p:pic>
        <p:nvPicPr>
          <p:cNvPr id="4" name="Picture 3" descr="Bible on red cloth  (edited).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1453154" y="5793020"/>
            <a:ext cx="6830720" cy="4493984"/>
          </a:xfrm>
          <a:prstGeom prst="rect">
            <a:avLst/>
          </a:prstGeom>
        </p:spPr>
      </p:pic>
      <p:sp>
        <p:nvSpPr>
          <p:cNvPr id="5" name="Rectangle 4"/>
          <p:cNvSpPr/>
          <p:nvPr/>
        </p:nvSpPr>
        <p:spPr>
          <a:xfrm>
            <a:off x="600141" y="6508048"/>
            <a:ext cx="10622098" cy="3186348"/>
          </a:xfrm>
          <a:prstGeom prst="rect">
            <a:avLst/>
          </a:prstGeom>
          <a:solidFill>
            <a:schemeClr val="bg1">
              <a:lumMod val="95000"/>
            </a:schemeClr>
          </a:solidFill>
          <a:ln w="28575">
            <a:solidFill>
              <a:schemeClr val="tx1"/>
            </a:solidFill>
          </a:ln>
        </p:spPr>
        <p:txBody>
          <a:bodyPr wrap="square" lIns="138012" tIns="69006" rIns="138012" bIns="69006">
            <a:spAutoFit/>
          </a:bodyPr>
          <a:lstStyle/>
          <a:p>
            <a:pPr algn="just"/>
            <a:r>
              <a:rPr lang="en-US" sz="4800" b="1" dirty="0" smtClean="0"/>
              <a:t>History tells us that the next ruler, </a:t>
            </a:r>
            <a:r>
              <a:rPr lang="en-US" sz="5400" b="1" dirty="0" smtClean="0">
                <a:solidFill>
                  <a:srgbClr val="C00000"/>
                </a:solidFill>
                <a:effectLst>
                  <a:outerShdw blurRad="38100" dist="38100" dir="2700000" algn="tl">
                    <a:srgbClr val="000000">
                      <a:alpha val="43137"/>
                    </a:srgbClr>
                  </a:outerShdw>
                </a:effectLst>
                <a:latin typeface="AR JULIAN" pitchFamily="2" charset="0"/>
              </a:rPr>
              <a:t>Constantine</a:t>
            </a:r>
            <a:r>
              <a:rPr lang="en-US" sz="4800" b="1" dirty="0" smtClean="0">
                <a:solidFill>
                  <a:srgbClr val="C00000"/>
                </a:solidFill>
              </a:rPr>
              <a:t>, </a:t>
            </a:r>
            <a:r>
              <a:rPr lang="en-US" sz="4800" b="1" dirty="0" smtClean="0"/>
              <a:t>became a Christian. He requested that copies of the Scriptures be made for all the churches. </a:t>
            </a:r>
            <a:endParaRPr lang="en-US" sz="4800" b="1"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ble on red cloth  (edited).jpg"/>
          <p:cNvPicPr>
            <a:picLocks noChangeAspect="1"/>
          </p:cNvPicPr>
          <p:nvPr/>
        </p:nvPicPr>
        <p:blipFill>
          <a:blip r:embed="rId2" cstate="print">
            <a:clrChange>
              <a:clrFrom>
                <a:srgbClr val="FFFFFF"/>
              </a:clrFrom>
              <a:clrTo>
                <a:srgbClr val="FFFFFF">
                  <a:alpha val="0"/>
                </a:srgbClr>
              </a:clrTo>
            </a:clrChange>
          </a:blip>
          <a:stretch>
            <a:fillRect/>
          </a:stretch>
        </p:blipFill>
        <p:spPr>
          <a:xfrm>
            <a:off x="10465906" y="5143502"/>
            <a:ext cx="7817968" cy="5143500"/>
          </a:xfrm>
          <a:prstGeom prst="rect">
            <a:avLst/>
          </a:prstGeom>
        </p:spPr>
      </p:pic>
      <p:pic>
        <p:nvPicPr>
          <p:cNvPr id="6" name="Picture 5" descr="http://i.huffpost.com/gen/2544404/images/o-VOLTAIRE-facebook.jpg"/>
          <p:cNvPicPr/>
          <p:nvPr/>
        </p:nvPicPr>
        <p:blipFill>
          <a:blip r:embed="rId3" r:link="rId4" cstate="print">
            <a:grayscl/>
          </a:blip>
          <a:srcRect l="18633" t="-2439"/>
          <a:stretch>
            <a:fillRect/>
          </a:stretch>
        </p:blipFill>
        <p:spPr bwMode="auto">
          <a:xfrm>
            <a:off x="11799525" y="342900"/>
            <a:ext cx="7158370" cy="4800600"/>
          </a:xfrm>
          <a:prstGeom prst="rect">
            <a:avLst/>
          </a:prstGeom>
          <a:noFill/>
          <a:ln w="9525">
            <a:noFill/>
            <a:miter lim="800000"/>
            <a:headEnd/>
            <a:tailEnd/>
          </a:ln>
          <a:effectLst>
            <a:softEdge rad="635000"/>
          </a:effectLst>
        </p:spPr>
      </p:pic>
      <p:sp>
        <p:nvSpPr>
          <p:cNvPr id="5" name="Rectangle 1"/>
          <p:cNvSpPr>
            <a:spLocks noChangeArrowheads="1"/>
          </p:cNvSpPr>
          <p:nvPr/>
        </p:nvSpPr>
        <p:spPr bwMode="auto">
          <a:xfrm>
            <a:off x="484682" y="4937945"/>
            <a:ext cx="9929352" cy="4663702"/>
          </a:xfrm>
          <a:prstGeom prst="rect">
            <a:avLst/>
          </a:prstGeom>
          <a:solidFill>
            <a:schemeClr val="bg1">
              <a:lumMod val="95000"/>
            </a:schemeClr>
          </a:solidFill>
          <a:ln w="28575">
            <a:solidFill>
              <a:schemeClr val="tx1"/>
            </a:solidFill>
            <a:miter lim="800000"/>
            <a:headEnd/>
            <a:tailEnd/>
          </a:ln>
          <a:effectLst/>
        </p:spPr>
        <p:txBody>
          <a:bodyPr vert="horz" wrap="square" lIns="138012" tIns="69006" rIns="138012" bIns="69006" numCol="1" anchor="ctr" anchorCtr="0" compatLnSpc="1">
            <a:prstTxWarp prst="textNoShape">
              <a:avLst/>
            </a:prstTxWarp>
            <a:spAutoFit/>
          </a:bodyPr>
          <a:lstStyle/>
          <a:p>
            <a:pPr algn="just" defTabSz="1380114" fontAlgn="base">
              <a:spcBef>
                <a:spcPct val="0"/>
              </a:spcBef>
              <a:spcAft>
                <a:spcPct val="0"/>
              </a:spcAft>
            </a:pPr>
            <a:r>
              <a:rPr lang="en-US" sz="4200" b="1" dirty="0" smtClean="0">
                <a:latin typeface="Calibri" pitchFamily="34" charset="0"/>
                <a:ea typeface="Calibri" pitchFamily="34" charset="0"/>
                <a:cs typeface="Times New Roman" pitchFamily="18" charset="0"/>
              </a:rPr>
              <a:t>Within 100 years, the very printing press upon which Voltaire had printed his infidel literature, was being used to print copies of the Bible. And afterward, the very house in which the boasting Voltaire had lived, was literally stacked with Bibles prepared by the Geneva Bible Society.</a:t>
            </a:r>
            <a:endParaRPr lang="en-US" sz="4200" b="1" dirty="0" smtClean="0">
              <a:latin typeface="Arial" pitchFamily="34" charset="0"/>
              <a:cs typeface="Arial" pitchFamily="34" charset="0"/>
            </a:endParaRPr>
          </a:p>
        </p:txBody>
      </p:sp>
      <p:sp>
        <p:nvSpPr>
          <p:cNvPr id="138241" name="Rectangle 1"/>
          <p:cNvSpPr>
            <a:spLocks noChangeArrowheads="1"/>
          </p:cNvSpPr>
          <p:nvPr/>
        </p:nvSpPr>
        <p:spPr bwMode="auto">
          <a:xfrm>
            <a:off x="369224" y="456773"/>
            <a:ext cx="11892132" cy="3925011"/>
          </a:xfrm>
          <a:prstGeom prst="rect">
            <a:avLst/>
          </a:prstGeom>
          <a:noFill/>
          <a:ln w="9525">
            <a:noFill/>
            <a:miter lim="800000"/>
            <a:headEnd/>
            <a:tailEnd/>
          </a:ln>
          <a:effectLst/>
        </p:spPr>
        <p:txBody>
          <a:bodyPr vert="horz" wrap="square" lIns="138012" tIns="69006" rIns="138012" bIns="69006" numCol="1" anchor="ctr" anchorCtr="0" compatLnSpc="1">
            <a:prstTxWarp prst="textNoShape">
              <a:avLst/>
            </a:prstTxWarp>
            <a:spAutoFit/>
          </a:bodyPr>
          <a:lstStyle/>
          <a:p>
            <a:pPr algn="just" defTabSz="1380114" fontAlgn="base">
              <a:spcBef>
                <a:spcPct val="0"/>
              </a:spcBef>
              <a:spcAft>
                <a:spcPct val="0"/>
              </a:spcAft>
            </a:pPr>
            <a:r>
              <a:rPr lang="en-US" sz="5400" b="1" dirty="0" smtClean="0">
                <a:solidFill>
                  <a:srgbClr val="C00000"/>
                </a:solidFill>
                <a:effectLst>
                  <a:outerShdw blurRad="38100" dist="38100" dir="2700000" algn="tl">
                    <a:srgbClr val="000000">
                      <a:alpha val="43137"/>
                    </a:srgbClr>
                  </a:outerShdw>
                </a:effectLst>
                <a:latin typeface="AR JULIAN" pitchFamily="2" charset="0"/>
                <a:ea typeface="Calibri" pitchFamily="34" charset="0"/>
                <a:cs typeface="Times New Roman" pitchFamily="18" charset="0"/>
              </a:rPr>
              <a:t>Voltaire</a:t>
            </a:r>
            <a:r>
              <a:rPr lang="en-US" sz="4200" b="1" dirty="0" smtClean="0">
                <a:latin typeface="Calibri" pitchFamily="34" charset="0"/>
                <a:ea typeface="Calibri" pitchFamily="34" charset="0"/>
                <a:cs typeface="Times New Roman" pitchFamily="18" charset="0"/>
              </a:rPr>
              <a:t> </a:t>
            </a:r>
            <a:r>
              <a:rPr lang="en-US" sz="4200" b="1" dirty="0" smtClean="0">
                <a:solidFill>
                  <a:srgbClr val="C00000"/>
                </a:solidFill>
                <a:effectLst>
                  <a:outerShdw blurRad="38100" dist="38100" dir="2700000" algn="tl">
                    <a:srgbClr val="000000">
                      <a:alpha val="43137"/>
                    </a:srgbClr>
                  </a:outerShdw>
                </a:effectLst>
                <a:latin typeface="AR JULIAN" pitchFamily="2" charset="0"/>
                <a:ea typeface="Calibri" pitchFamily="34" charset="0"/>
                <a:cs typeface="Times New Roman" pitchFamily="18" charset="0"/>
              </a:rPr>
              <a:t>(1694-1778) </a:t>
            </a:r>
            <a:r>
              <a:rPr lang="en-US" sz="4200" b="1" dirty="0" smtClean="0">
                <a:latin typeface="AR JULIAN" pitchFamily="2" charset="0"/>
                <a:ea typeface="Calibri" pitchFamily="34" charset="0"/>
                <a:cs typeface="Times New Roman" pitchFamily="18" charset="0"/>
              </a:rPr>
              <a:t>-</a:t>
            </a:r>
            <a:r>
              <a:rPr lang="en-US" sz="4200" b="1" dirty="0" smtClean="0">
                <a:solidFill>
                  <a:srgbClr val="C00000"/>
                </a:solidFill>
                <a:effectLst>
                  <a:outerShdw blurRad="38100" dist="38100" dir="2700000" algn="tl">
                    <a:srgbClr val="000000">
                      <a:alpha val="43137"/>
                    </a:srgbClr>
                  </a:outerShdw>
                </a:effectLst>
                <a:latin typeface="AR JULIAN" pitchFamily="2" charset="0"/>
                <a:ea typeface="Calibri" pitchFamily="34" charset="0"/>
                <a:cs typeface="Times New Roman" pitchFamily="18" charset="0"/>
              </a:rPr>
              <a:t> </a:t>
            </a:r>
            <a:r>
              <a:rPr lang="en-US" sz="4800" b="1" dirty="0" smtClean="0">
                <a:latin typeface="Calibri" pitchFamily="34" charset="0"/>
                <a:ea typeface="Calibri" pitchFamily="34" charset="0"/>
                <a:cs typeface="Times New Roman" pitchFamily="18" charset="0"/>
              </a:rPr>
              <a:t>He tried to destroy the Bible. He boldly made the prediction that within one hundred years the Bible and Christianity would have been swept from existence into oblivion. </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cstate="print"/>
          <a:srcRect/>
          <a:stretch>
            <a:fillRect/>
          </a:stretch>
        </p:blipFill>
        <p:spPr bwMode="auto">
          <a:xfrm>
            <a:off x="-1" y="0"/>
            <a:ext cx="18288002" cy="10287000"/>
          </a:xfrm>
          <a:prstGeom prst="rect">
            <a:avLst/>
          </a:prstGeom>
          <a:noFill/>
        </p:spPr>
      </p:pic>
      <p:sp>
        <p:nvSpPr>
          <p:cNvPr id="3" name="Rectangle 2"/>
          <p:cNvSpPr/>
          <p:nvPr/>
        </p:nvSpPr>
        <p:spPr>
          <a:xfrm>
            <a:off x="369225" y="571502"/>
            <a:ext cx="9923091" cy="3925011"/>
          </a:xfrm>
          <a:prstGeom prst="rect">
            <a:avLst/>
          </a:prstGeom>
          <a:noFill/>
        </p:spPr>
        <p:txBody>
          <a:bodyPr wrap="none" lIns="138012" tIns="69006" rIns="138012" bIns="69006">
            <a:spAutoFit/>
          </a:bodyPr>
          <a:lstStyle/>
          <a:p>
            <a:r>
              <a:rPr lang="en-US" sz="8200" spc="-392" dirty="0" smtClean="0">
                <a:ln w="18415" cmpd="sng">
                  <a:solidFill>
                    <a:srgbClr val="FFFFFF"/>
                  </a:solidFill>
                  <a:prstDash val="solid"/>
                </a:ln>
                <a:solidFill>
                  <a:srgbClr val="FFFFFF"/>
                </a:solidFill>
                <a:effectLst>
                  <a:outerShdw dist="63500" dir="2400000" algn="tl" rotWithShape="0">
                    <a:srgbClr val="000000"/>
                  </a:outerShdw>
                </a:effectLst>
                <a:latin typeface="AR JULIAN" pitchFamily="2" charset="0"/>
              </a:rPr>
              <a:t>As of 2014 the Bible </a:t>
            </a:r>
          </a:p>
          <a:p>
            <a:r>
              <a:rPr lang="en-US" sz="8200" spc="-392" dirty="0" smtClean="0">
                <a:ln w="18415" cmpd="sng">
                  <a:solidFill>
                    <a:srgbClr val="FFFFFF"/>
                  </a:solidFill>
                  <a:prstDash val="solid"/>
                </a:ln>
                <a:solidFill>
                  <a:srgbClr val="FFFFFF"/>
                </a:solidFill>
                <a:effectLst>
                  <a:outerShdw dist="63500" dir="2400000" algn="tl" rotWithShape="0">
                    <a:srgbClr val="000000"/>
                  </a:outerShdw>
                </a:effectLst>
                <a:latin typeface="AR JULIAN" pitchFamily="2" charset="0"/>
              </a:rPr>
              <a:t>was banned in</a:t>
            </a:r>
          </a:p>
          <a:p>
            <a:r>
              <a:rPr lang="en-US" sz="8200" spc="-392" dirty="0" smtClean="0">
                <a:ln w="18415" cmpd="sng">
                  <a:solidFill>
                    <a:srgbClr val="FFFFFF"/>
                  </a:solidFill>
                  <a:prstDash val="solid"/>
                </a:ln>
                <a:solidFill>
                  <a:srgbClr val="FFFFFF"/>
                </a:solidFill>
                <a:effectLst>
                  <a:outerShdw dist="63500" dir="2400000" algn="tl" rotWithShape="0">
                    <a:srgbClr val="000000"/>
                  </a:outerShdw>
                </a:effectLst>
                <a:latin typeface="AR JULIAN" pitchFamily="2" charset="0"/>
              </a:rPr>
              <a:t>52 Countries</a:t>
            </a:r>
            <a:endParaRPr lang="en-US" sz="8200" spc="-392" dirty="0">
              <a:ln w="18415" cmpd="sng">
                <a:solidFill>
                  <a:srgbClr val="FFFFFF"/>
                </a:solidFill>
                <a:prstDash val="solid"/>
              </a:ln>
              <a:solidFill>
                <a:srgbClr val="FFFFFF"/>
              </a:solidFill>
              <a:effectLst>
                <a:outerShdw dist="63500" dir="2400000" algn="tl" rotWithShape="0">
                  <a:srgbClr val="000000"/>
                </a:outerShdw>
              </a:effectLst>
              <a:latin typeface="AR JULIAN" pitchFamily="2" charset="0"/>
            </a:endParaRPr>
          </a:p>
        </p:txBody>
      </p:sp>
      <p:sp>
        <p:nvSpPr>
          <p:cNvPr id="4" name="Rectangle 3"/>
          <p:cNvSpPr/>
          <p:nvPr/>
        </p:nvSpPr>
        <p:spPr>
          <a:xfrm>
            <a:off x="484682" y="8915403"/>
            <a:ext cx="9140392" cy="1062690"/>
          </a:xfrm>
          <a:prstGeom prst="rect">
            <a:avLst/>
          </a:prstGeom>
        </p:spPr>
        <p:txBody>
          <a:bodyPr lIns="138012" tIns="69006" rIns="138012" bIns="69006">
            <a:spAutoFit/>
          </a:bodyPr>
          <a:lstStyle/>
          <a:p>
            <a:r>
              <a:rPr lang="en-US" dirty="0" smtClean="0">
                <a:ln w="18415" cmpd="sng">
                  <a:noFill/>
                  <a:prstDash val="solid"/>
                </a:ln>
                <a:solidFill>
                  <a:srgbClr val="FFFFFF"/>
                </a:solidFill>
                <a:effectLst>
                  <a:outerShdw blurRad="63500" dir="3600000" algn="tl" rotWithShape="0">
                    <a:srgbClr val="000000">
                      <a:alpha val="70000"/>
                    </a:srgbClr>
                  </a:outerShdw>
                </a:effectLst>
              </a:rPr>
              <a:t>https://christiansareus.com/2014/01/07/the-bible-outlawed-in-52-countries/</a:t>
            </a:r>
            <a:endParaRPr lang="en-US" dirty="0">
              <a:ln w="18415" cmpd="sng">
                <a:noFill/>
                <a:prstDash val="solid"/>
              </a:ln>
              <a:solidFill>
                <a:srgbClr val="FFFFFF"/>
              </a:solidFill>
              <a:effectLst>
                <a:outerShdw blurRad="63500" dir="3600000" algn="tl" rotWithShape="0">
                  <a:srgbClr val="000000">
                    <a:alpha val="70000"/>
                  </a:srgbClr>
                </a:outerShdw>
              </a:effectLst>
            </a:endParaRPr>
          </a:p>
        </p:txBody>
      </p:sp>
      <p:pic>
        <p:nvPicPr>
          <p:cNvPr id="2052" name="Picture 4" descr="https://www.christianartgifts.com/product-images/BBC365_1--front.jpg?resizeid=5&amp;resizeh=1200&amp;resizew=1200"/>
          <p:cNvPicPr>
            <a:picLocks noChangeAspect="1" noChangeArrowheads="1"/>
          </p:cNvPicPr>
          <p:nvPr/>
        </p:nvPicPr>
        <p:blipFill>
          <a:blip r:embed="rId3" cstate="print">
            <a:clrChange>
              <a:clrFrom>
                <a:srgbClr val="FFFFFF"/>
              </a:clrFrom>
              <a:clrTo>
                <a:srgbClr val="FFFFFF">
                  <a:alpha val="0"/>
                </a:srgbClr>
              </a:clrTo>
            </a:clrChange>
          </a:blip>
          <a:srcRect b="13415"/>
          <a:stretch>
            <a:fillRect/>
          </a:stretch>
        </p:blipFill>
        <p:spPr bwMode="auto">
          <a:xfrm>
            <a:off x="715597" y="4114800"/>
            <a:ext cx="5426506" cy="4651452"/>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ible distribution"/>
          <p:cNvPicPr>
            <a:picLocks noChangeAspect="1" noChangeArrowheads="1"/>
          </p:cNvPicPr>
          <p:nvPr/>
        </p:nvPicPr>
        <p:blipFill>
          <a:blip r:embed="rId2" cstate="print"/>
          <a:srcRect t="12738" b="2896"/>
          <a:stretch>
            <a:fillRect/>
          </a:stretch>
        </p:blipFill>
        <p:spPr bwMode="auto">
          <a:xfrm>
            <a:off x="2" y="-46277"/>
            <a:ext cx="18288000" cy="10333278"/>
          </a:xfrm>
          <a:prstGeom prst="rect">
            <a:avLst/>
          </a:prstGeom>
          <a:noFill/>
        </p:spPr>
      </p:pic>
      <p:sp>
        <p:nvSpPr>
          <p:cNvPr id="3" name="Rectangle 2"/>
          <p:cNvSpPr/>
          <p:nvPr/>
        </p:nvSpPr>
        <p:spPr>
          <a:xfrm>
            <a:off x="387898" y="114302"/>
            <a:ext cx="9502400" cy="1555132"/>
          </a:xfrm>
          <a:prstGeom prst="rect">
            <a:avLst/>
          </a:prstGeom>
          <a:noFill/>
        </p:spPr>
        <p:txBody>
          <a:bodyPr wrap="none" lIns="138012" tIns="69006" rIns="138012" bIns="69006">
            <a:spAutoFit/>
          </a:bodyPr>
          <a:lstStyle/>
          <a:p>
            <a:pPr algn="ctr"/>
            <a:r>
              <a:rPr lang="en-US" sz="9200" b="1" dirty="0" smtClean="0">
                <a:ln w="18415" cmpd="sng">
                  <a:solidFill>
                    <a:srgbClr val="FFFF00"/>
                  </a:solidFill>
                  <a:prstDash val="solid"/>
                </a:ln>
                <a:solidFill>
                  <a:srgbClr val="FFFF00"/>
                </a:solidFill>
                <a:effectLst>
                  <a:glow rad="101600">
                    <a:schemeClr val="tx1">
                      <a:alpha val="60000"/>
                    </a:schemeClr>
                  </a:glow>
                  <a:outerShdw dist="63500" dir="2400000" algn="tl" rotWithShape="0">
                    <a:srgbClr val="000000"/>
                  </a:outerShdw>
                </a:effectLst>
                <a:latin typeface="Berlin Sans FB Demi" pitchFamily="34" charset="0"/>
              </a:rPr>
              <a:t>Bible Distribution</a:t>
            </a:r>
            <a:endParaRPr lang="en-US" sz="9200" b="1" dirty="0">
              <a:ln w="18415" cmpd="sng">
                <a:solidFill>
                  <a:srgbClr val="FFFF00"/>
                </a:solidFill>
                <a:prstDash val="solid"/>
              </a:ln>
              <a:solidFill>
                <a:srgbClr val="FFFF00"/>
              </a:solidFill>
              <a:effectLst>
                <a:glow rad="101600">
                  <a:schemeClr val="tx1">
                    <a:alpha val="60000"/>
                  </a:schemeClr>
                </a:glow>
                <a:outerShdw dist="63500" dir="2400000" algn="tl" rotWithShape="0">
                  <a:srgbClr val="000000"/>
                </a:outerShdw>
              </a:effectLst>
              <a:latin typeface="Berlin Sans FB Demi" pitchFamily="34" charset="0"/>
            </a:endParaRPr>
          </a:p>
        </p:txBody>
      </p:sp>
      <p:sp>
        <p:nvSpPr>
          <p:cNvPr id="4" name="Rectangle 3"/>
          <p:cNvSpPr/>
          <p:nvPr/>
        </p:nvSpPr>
        <p:spPr>
          <a:xfrm>
            <a:off x="86182" y="1828803"/>
            <a:ext cx="17679060" cy="2324573"/>
          </a:xfrm>
          <a:prstGeom prst="rect">
            <a:avLst/>
          </a:prstGeom>
          <a:noFill/>
        </p:spPr>
        <p:txBody>
          <a:bodyPr wrap="none" lIns="138012" tIns="69006" rIns="138012" bIns="69006">
            <a:spAutoFit/>
          </a:bodyPr>
          <a:lstStyle/>
          <a:p>
            <a:pPr algn="ctr"/>
            <a:r>
              <a:rPr lang="en-US" sz="8200" b="1"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 United States Bible Societies </a:t>
            </a:r>
          </a:p>
          <a:p>
            <a:pPr algn="ctr"/>
            <a:r>
              <a:rPr lang="en-US" sz="6000" b="1"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(Over 400 Million Bible Portions Distributed Each Year)</a:t>
            </a:r>
            <a:endParaRPr lang="en-US" sz="6000" b="1" dirty="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ible distribution"/>
          <p:cNvPicPr>
            <a:picLocks noChangeAspect="1" noChangeArrowheads="1"/>
          </p:cNvPicPr>
          <p:nvPr/>
        </p:nvPicPr>
        <p:blipFill>
          <a:blip r:embed="rId2" cstate="print"/>
          <a:srcRect t="12738" b="2896"/>
          <a:stretch>
            <a:fillRect/>
          </a:stretch>
        </p:blipFill>
        <p:spPr bwMode="auto">
          <a:xfrm>
            <a:off x="2" y="-46277"/>
            <a:ext cx="18288000" cy="10333278"/>
          </a:xfrm>
          <a:prstGeom prst="rect">
            <a:avLst/>
          </a:prstGeom>
          <a:noFill/>
        </p:spPr>
      </p:pic>
      <p:sp>
        <p:nvSpPr>
          <p:cNvPr id="3" name="Rectangle 2"/>
          <p:cNvSpPr/>
          <p:nvPr/>
        </p:nvSpPr>
        <p:spPr>
          <a:xfrm>
            <a:off x="387898" y="114302"/>
            <a:ext cx="9502400" cy="1555132"/>
          </a:xfrm>
          <a:prstGeom prst="rect">
            <a:avLst/>
          </a:prstGeom>
          <a:noFill/>
        </p:spPr>
        <p:txBody>
          <a:bodyPr wrap="none" lIns="138012" tIns="69006" rIns="138012" bIns="69006">
            <a:spAutoFit/>
          </a:bodyPr>
          <a:lstStyle/>
          <a:p>
            <a:pPr algn="ctr"/>
            <a:r>
              <a:rPr lang="en-US" sz="9200" b="1" dirty="0" smtClean="0">
                <a:ln w="18415" cmpd="sng">
                  <a:solidFill>
                    <a:srgbClr val="FFFF00"/>
                  </a:solidFill>
                  <a:prstDash val="solid"/>
                </a:ln>
                <a:solidFill>
                  <a:srgbClr val="FFFF00"/>
                </a:solidFill>
                <a:effectLst>
                  <a:glow rad="101600">
                    <a:schemeClr val="tx1">
                      <a:alpha val="60000"/>
                    </a:schemeClr>
                  </a:glow>
                  <a:outerShdw dist="63500" dir="2400000" algn="tl" rotWithShape="0">
                    <a:srgbClr val="000000"/>
                  </a:outerShdw>
                </a:effectLst>
                <a:latin typeface="Berlin Sans FB Demi" pitchFamily="34" charset="0"/>
              </a:rPr>
              <a:t>Bible Distribution</a:t>
            </a:r>
            <a:endParaRPr lang="en-US" sz="9200" b="1" dirty="0">
              <a:ln w="18415" cmpd="sng">
                <a:solidFill>
                  <a:srgbClr val="FFFF00"/>
                </a:solidFill>
                <a:prstDash val="solid"/>
              </a:ln>
              <a:solidFill>
                <a:srgbClr val="FFFF00"/>
              </a:solidFill>
              <a:effectLst>
                <a:glow rad="101600">
                  <a:schemeClr val="tx1">
                    <a:alpha val="60000"/>
                  </a:schemeClr>
                </a:glow>
                <a:outerShdw dist="63500" dir="2400000" algn="tl" rotWithShape="0">
                  <a:srgbClr val="000000"/>
                </a:outerShdw>
              </a:effectLst>
              <a:latin typeface="Berlin Sans FB Demi" pitchFamily="34" charset="0"/>
            </a:endParaRPr>
          </a:p>
        </p:txBody>
      </p:sp>
      <p:sp>
        <p:nvSpPr>
          <p:cNvPr id="4" name="Rectangle 3"/>
          <p:cNvSpPr/>
          <p:nvPr/>
        </p:nvSpPr>
        <p:spPr>
          <a:xfrm>
            <a:off x="86182" y="1828803"/>
            <a:ext cx="17679060" cy="2324573"/>
          </a:xfrm>
          <a:prstGeom prst="rect">
            <a:avLst/>
          </a:prstGeom>
          <a:noFill/>
        </p:spPr>
        <p:txBody>
          <a:bodyPr wrap="none" lIns="138012" tIns="69006" rIns="138012" bIns="69006">
            <a:spAutoFit/>
          </a:bodyPr>
          <a:lstStyle/>
          <a:p>
            <a:pPr algn="ctr"/>
            <a:r>
              <a:rPr lang="en-US" sz="8200" b="1"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 United States Bible Societies </a:t>
            </a:r>
          </a:p>
          <a:p>
            <a:pPr algn="ctr"/>
            <a:r>
              <a:rPr lang="en-US" sz="6000" b="1"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(Over 400 Million Bible Portions Distributed Each Year)</a:t>
            </a:r>
            <a:endParaRPr lang="en-US" sz="6000" b="1" dirty="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endParaRPr>
          </a:p>
        </p:txBody>
      </p:sp>
      <p:sp>
        <p:nvSpPr>
          <p:cNvPr id="5" name="Rectangle 4"/>
          <p:cNvSpPr/>
          <p:nvPr/>
        </p:nvSpPr>
        <p:spPr>
          <a:xfrm>
            <a:off x="1222382" y="4303220"/>
            <a:ext cx="15699415" cy="4171233"/>
          </a:xfrm>
          <a:prstGeom prst="rect">
            <a:avLst/>
          </a:prstGeom>
          <a:noFill/>
        </p:spPr>
        <p:txBody>
          <a:bodyPr wrap="none" lIns="138012" tIns="69006" rIns="138012" bIns="69006">
            <a:spAutoFit/>
          </a:bodyPr>
          <a:lstStyle/>
          <a:p>
            <a:pPr algn="ctr"/>
            <a:r>
              <a:rPr lang="en-US" sz="8200" b="1"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 </a:t>
            </a:r>
            <a:r>
              <a:rPr lang="en-US" sz="8200" b="1" dirty="0" err="1"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Gideons</a:t>
            </a:r>
            <a:r>
              <a:rPr lang="en-US" sz="8200" b="1"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 </a:t>
            </a:r>
          </a:p>
          <a:p>
            <a:pPr algn="ctr"/>
            <a:r>
              <a:rPr lang="en-US" sz="6000" b="1"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Distributed 1 Billion Bibles &amp; N.T. – (1908 - 2001)</a:t>
            </a:r>
          </a:p>
          <a:p>
            <a:pPr algn="ctr"/>
            <a:r>
              <a:rPr lang="en-US" sz="6000" b="1"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Distributed a 2</a:t>
            </a:r>
            <a:r>
              <a:rPr lang="en-US" sz="6000" b="1" baseline="30000"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nd</a:t>
            </a:r>
            <a:r>
              <a:rPr lang="en-US" sz="6000" b="1"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 Billion – (2002 – 2015)</a:t>
            </a:r>
          </a:p>
          <a:p>
            <a:pPr algn="ctr"/>
            <a:r>
              <a:rPr lang="en-US" sz="6000" b="1"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Averaging over 1 Million Every 4 Days</a:t>
            </a:r>
            <a:endParaRPr lang="en-US" sz="6000" b="1" dirty="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endParaRPr>
          </a:p>
        </p:txBody>
      </p:sp>
      <p:sp>
        <p:nvSpPr>
          <p:cNvPr id="6" name="Rectangle 5"/>
          <p:cNvSpPr/>
          <p:nvPr/>
        </p:nvSpPr>
        <p:spPr>
          <a:xfrm>
            <a:off x="877280" y="8686801"/>
            <a:ext cx="16479424" cy="1401270"/>
          </a:xfrm>
          <a:prstGeom prst="rect">
            <a:avLst/>
          </a:prstGeom>
          <a:noFill/>
        </p:spPr>
        <p:txBody>
          <a:bodyPr wrap="none" lIns="138012" tIns="69006" rIns="138012" bIns="69006">
            <a:spAutoFit/>
          </a:bodyPr>
          <a:lstStyle/>
          <a:p>
            <a:pPr algn="ctr"/>
            <a:r>
              <a:rPr lang="en-US" sz="8200" b="1"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 Many Other Organizations Involved</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Image result for bible translators"/>
          <p:cNvPicPr>
            <a:picLocks noChangeAspect="1" noChangeArrowheads="1"/>
          </p:cNvPicPr>
          <p:nvPr/>
        </p:nvPicPr>
        <p:blipFill>
          <a:blip r:embed="rId2" cstate="print"/>
          <a:srcRect b="14695"/>
          <a:stretch>
            <a:fillRect/>
          </a:stretch>
        </p:blipFill>
        <p:spPr bwMode="auto">
          <a:xfrm>
            <a:off x="-1" y="-12977"/>
            <a:ext cx="18288002" cy="10299978"/>
          </a:xfrm>
          <a:prstGeom prst="rect">
            <a:avLst/>
          </a:prstGeom>
          <a:noFill/>
        </p:spPr>
      </p:pic>
      <p:sp>
        <p:nvSpPr>
          <p:cNvPr id="3" name="Rectangle 2"/>
          <p:cNvSpPr/>
          <p:nvPr/>
        </p:nvSpPr>
        <p:spPr>
          <a:xfrm>
            <a:off x="341417" y="114302"/>
            <a:ext cx="9595374" cy="1555132"/>
          </a:xfrm>
          <a:prstGeom prst="rect">
            <a:avLst/>
          </a:prstGeom>
          <a:noFill/>
        </p:spPr>
        <p:txBody>
          <a:bodyPr wrap="none" lIns="138012" tIns="69006" rIns="138012" bIns="69006">
            <a:spAutoFit/>
          </a:bodyPr>
          <a:lstStyle/>
          <a:p>
            <a:pPr algn="ctr"/>
            <a:r>
              <a:rPr lang="en-US" sz="9200" b="1" dirty="0" smtClean="0">
                <a:ln w="18415" cmpd="sng">
                  <a:solidFill>
                    <a:srgbClr val="FFFF00"/>
                  </a:solidFill>
                  <a:prstDash val="solid"/>
                </a:ln>
                <a:solidFill>
                  <a:srgbClr val="FFFF00"/>
                </a:solidFill>
                <a:effectLst>
                  <a:glow rad="101600">
                    <a:schemeClr val="tx1">
                      <a:alpha val="60000"/>
                    </a:schemeClr>
                  </a:glow>
                  <a:outerShdw dist="63500" dir="2400000" algn="tl" rotWithShape="0">
                    <a:srgbClr val="000000"/>
                  </a:outerShdw>
                </a:effectLst>
                <a:latin typeface="Berlin Sans FB Demi" pitchFamily="34" charset="0"/>
              </a:rPr>
              <a:t>Bible Translations</a:t>
            </a:r>
            <a:endParaRPr lang="en-US" sz="9200" b="1" dirty="0">
              <a:ln w="18415" cmpd="sng">
                <a:solidFill>
                  <a:srgbClr val="FFFF00"/>
                </a:solidFill>
                <a:prstDash val="solid"/>
              </a:ln>
              <a:solidFill>
                <a:srgbClr val="FFFF00"/>
              </a:solidFill>
              <a:effectLst>
                <a:glow rad="101600">
                  <a:schemeClr val="tx1">
                    <a:alpha val="60000"/>
                  </a:schemeClr>
                </a:glow>
                <a:outerShdw dist="63500" dir="2400000" algn="tl" rotWithShape="0">
                  <a:srgbClr val="000000"/>
                </a:outerShdw>
              </a:effectLst>
              <a:latin typeface="Berlin Sans FB Demi" pitchFamily="34" charset="0"/>
            </a:endParaRPr>
          </a:p>
        </p:txBody>
      </p:sp>
      <p:sp>
        <p:nvSpPr>
          <p:cNvPr id="4" name="Rectangle 3"/>
          <p:cNvSpPr/>
          <p:nvPr/>
        </p:nvSpPr>
        <p:spPr>
          <a:xfrm>
            <a:off x="367321" y="3543302"/>
            <a:ext cx="17553385" cy="2540017"/>
          </a:xfrm>
          <a:prstGeom prst="rect">
            <a:avLst/>
          </a:prstGeom>
          <a:noFill/>
        </p:spPr>
        <p:txBody>
          <a:bodyPr wrap="none" lIns="138012" tIns="69006" rIns="138012" bIns="69006">
            <a:spAutoFit/>
          </a:bodyPr>
          <a:lstStyle/>
          <a:p>
            <a:pPr algn="ctr"/>
            <a:r>
              <a:rPr lang="en-US" sz="7800" b="1" dirty="0" smtClean="0">
                <a:ln w="18415" cmpd="sng">
                  <a:solidFill>
                    <a:srgbClr val="FFFFFF"/>
                  </a:solidFill>
                  <a:prstDash val="solid"/>
                </a:ln>
                <a:solidFill>
                  <a:srgbClr val="FFFFFF"/>
                </a:solidFill>
                <a:effectLst>
                  <a:glow rad="101600">
                    <a:schemeClr val="tx1">
                      <a:alpha val="60000"/>
                    </a:schemeClr>
                  </a:glow>
                  <a:outerShdw dist="63500" dir="2400000" algn="tl" rotWithShape="0">
                    <a:srgbClr val="000000"/>
                  </a:outerShdw>
                </a:effectLst>
              </a:rPr>
              <a:t>The Bible (or portions of the Bible) is</a:t>
            </a:r>
          </a:p>
          <a:p>
            <a:pPr algn="ctr"/>
            <a:r>
              <a:rPr lang="en-US" sz="7800" b="1" dirty="0" smtClean="0">
                <a:ln w="18415" cmpd="sng">
                  <a:solidFill>
                    <a:srgbClr val="FFFFFF"/>
                  </a:solidFill>
                  <a:prstDash val="solid"/>
                </a:ln>
                <a:solidFill>
                  <a:srgbClr val="FFFFFF"/>
                </a:solidFill>
                <a:effectLst>
                  <a:glow rad="101600">
                    <a:schemeClr val="tx1">
                      <a:alpha val="60000"/>
                    </a:schemeClr>
                  </a:glow>
                  <a:outerShdw dist="63500" dir="2400000" algn="tl" rotWithShape="0">
                    <a:srgbClr val="000000"/>
                  </a:outerShdw>
                </a:effectLst>
              </a:rPr>
              <a:t>now translated into over 2,200 Languages</a:t>
            </a:r>
          </a:p>
        </p:txBody>
      </p:sp>
      <p:sp>
        <p:nvSpPr>
          <p:cNvPr id="5" name="Rectangle 4"/>
          <p:cNvSpPr/>
          <p:nvPr/>
        </p:nvSpPr>
        <p:spPr>
          <a:xfrm>
            <a:off x="514188" y="8514058"/>
            <a:ext cx="17419696" cy="1339688"/>
          </a:xfrm>
          <a:prstGeom prst="rect">
            <a:avLst/>
          </a:prstGeom>
          <a:noFill/>
        </p:spPr>
        <p:txBody>
          <a:bodyPr wrap="none" lIns="138012" tIns="69006" rIns="138012" bIns="69006">
            <a:spAutoFit/>
          </a:bodyPr>
          <a:lstStyle/>
          <a:p>
            <a:pPr algn="ctr"/>
            <a:r>
              <a:rPr lang="en-US" sz="7800" b="1" dirty="0" smtClean="0">
                <a:ln w="18415" cmpd="sng">
                  <a:solidFill>
                    <a:srgbClr val="FFFFFF"/>
                  </a:solidFill>
                  <a:prstDash val="solid"/>
                </a:ln>
                <a:solidFill>
                  <a:srgbClr val="FFFFFF"/>
                </a:solidFill>
                <a:effectLst>
                  <a:glow rad="101600">
                    <a:schemeClr val="tx1">
                      <a:alpha val="60000"/>
                    </a:schemeClr>
                  </a:glow>
                  <a:outerShdw dist="63500" dir="2400000" algn="tl" rotWithShape="0">
                    <a:srgbClr val="000000"/>
                  </a:outerShdw>
                </a:effectLst>
              </a:rPr>
              <a:t>Wycliffe Bible Translators – “Vision 2025”</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s://cdn.shutterstock.com/shutterstock/videos/7936201/thumb/1.jpg"/>
          <p:cNvPicPr>
            <a:picLocks noChangeAspect="1" noChangeArrowheads="1"/>
          </p:cNvPicPr>
          <p:nvPr/>
        </p:nvPicPr>
        <p:blipFill>
          <a:blip r:embed="rId2" cstate="print"/>
          <a:srcRect l="35996" r="8445"/>
          <a:stretch>
            <a:fillRect/>
          </a:stretch>
        </p:blipFill>
        <p:spPr bwMode="auto">
          <a:xfrm>
            <a:off x="10414039" y="2382190"/>
            <a:ext cx="7873966" cy="7904812"/>
          </a:xfrm>
          <a:prstGeom prst="rect">
            <a:avLst/>
          </a:prstGeom>
          <a:noFill/>
        </p:spPr>
      </p:pic>
      <p:pic>
        <p:nvPicPr>
          <p:cNvPr id="8" name="Picture 7"/>
          <p:cNvPicPr/>
          <p:nvPr/>
        </p:nvPicPr>
        <p:blipFill>
          <a:blip r:embed="rId3" cstate="print"/>
          <a:srcRect l="2679" t="41830" r="3545"/>
          <a:stretch>
            <a:fillRect/>
          </a:stretch>
        </p:blipFill>
        <p:spPr bwMode="auto">
          <a:xfrm>
            <a:off x="1177428" y="273450"/>
            <a:ext cx="16164060" cy="1600200"/>
          </a:xfrm>
          <a:prstGeom prst="rect">
            <a:avLst/>
          </a:prstGeom>
          <a:noFill/>
          <a:effectLst>
            <a:outerShdw dist="38100" dir="5400000" algn="ctr" rotWithShape="0">
              <a:schemeClr val="tx1"/>
            </a:outerShdw>
          </a:effectLst>
        </p:spPr>
      </p:pic>
      <p:sp>
        <p:nvSpPr>
          <p:cNvPr id="9" name="Rectangle 8"/>
          <p:cNvSpPr/>
          <p:nvPr/>
        </p:nvSpPr>
        <p:spPr>
          <a:xfrm>
            <a:off x="484685" y="2057409"/>
            <a:ext cx="5477070" cy="969498"/>
          </a:xfrm>
          <a:prstGeom prst="rect">
            <a:avLst/>
          </a:prstGeom>
          <a:noFill/>
        </p:spPr>
        <p:txBody>
          <a:bodyPr wrap="none" lIns="138038" tIns="69020" rIns="138038" bIns="690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1 – Internal Unity </a:t>
            </a:r>
            <a:endParaRPr lang="en-US" sz="5400" b="1" dirty="0">
              <a:ln w="11430">
                <a:solidFill>
                  <a:schemeClr val="tx1"/>
                </a:solidFill>
              </a:ln>
              <a:effectLst>
                <a:outerShdw blurRad="50800" dist="39000" dir="5460000" algn="tl">
                  <a:srgbClr val="000000">
                    <a:alpha val="38000"/>
                  </a:srgbClr>
                </a:outerShdw>
              </a:effectLst>
            </a:endParaRPr>
          </a:p>
        </p:txBody>
      </p:sp>
      <p:sp>
        <p:nvSpPr>
          <p:cNvPr id="10" name="Rectangle 9"/>
          <p:cNvSpPr/>
          <p:nvPr/>
        </p:nvSpPr>
        <p:spPr>
          <a:xfrm>
            <a:off x="6834853" y="2039595"/>
            <a:ext cx="8493126" cy="969498"/>
          </a:xfrm>
          <a:prstGeom prst="rect">
            <a:avLst/>
          </a:prstGeom>
          <a:noFill/>
        </p:spPr>
        <p:txBody>
          <a:bodyPr wrap="none" lIns="138038" tIns="69020" rIns="138038" bIns="690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2 – Bibliographical Evidence </a:t>
            </a:r>
            <a:endParaRPr lang="en-US" sz="5400" b="1" dirty="0">
              <a:ln w="11430">
                <a:solidFill>
                  <a:schemeClr val="tx1"/>
                </a:solidFill>
              </a:ln>
              <a:effectLst>
                <a:outerShdw blurRad="50800" dist="39000" dir="5460000" algn="tl">
                  <a:srgbClr val="000000">
                    <a:alpha val="38000"/>
                  </a:srgbClr>
                </a:outerShdw>
              </a:effectLst>
            </a:endParaRPr>
          </a:p>
        </p:txBody>
      </p:sp>
      <p:sp>
        <p:nvSpPr>
          <p:cNvPr id="11" name="Rectangle 10"/>
          <p:cNvSpPr/>
          <p:nvPr/>
        </p:nvSpPr>
        <p:spPr>
          <a:xfrm>
            <a:off x="488592" y="2915409"/>
            <a:ext cx="7962664" cy="969498"/>
          </a:xfrm>
          <a:prstGeom prst="rect">
            <a:avLst/>
          </a:prstGeom>
          <a:noFill/>
        </p:spPr>
        <p:txBody>
          <a:bodyPr wrap="none" lIns="138038" tIns="69020" rIns="138038" bIns="690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3 – Archaeology &amp; History </a:t>
            </a:r>
            <a:endParaRPr lang="en-US" sz="5400" b="1" dirty="0">
              <a:ln w="11430">
                <a:solidFill>
                  <a:schemeClr val="tx1"/>
                </a:solidFill>
              </a:ln>
              <a:effectLst>
                <a:outerShdw blurRad="50800" dist="39000" dir="5460000" algn="tl">
                  <a:srgbClr val="000000">
                    <a:alpha val="38000"/>
                  </a:srgbClr>
                </a:outerShdw>
              </a:effectLst>
            </a:endParaRPr>
          </a:p>
        </p:txBody>
      </p:sp>
      <p:sp>
        <p:nvSpPr>
          <p:cNvPr id="12" name="Rectangle 11"/>
          <p:cNvSpPr/>
          <p:nvPr/>
        </p:nvSpPr>
        <p:spPr>
          <a:xfrm>
            <a:off x="484683" y="3832771"/>
            <a:ext cx="5396046" cy="969498"/>
          </a:xfrm>
          <a:prstGeom prst="rect">
            <a:avLst/>
          </a:prstGeom>
          <a:noFill/>
        </p:spPr>
        <p:txBody>
          <a:bodyPr wrap="none" lIns="138038" tIns="69020" rIns="138038" bIns="690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4 – Medical Facts </a:t>
            </a:r>
            <a:endParaRPr lang="en-US" sz="5400" b="1" dirty="0">
              <a:ln w="11430">
                <a:solidFill>
                  <a:schemeClr val="tx1"/>
                </a:solidFill>
              </a:ln>
              <a:effectLst>
                <a:outerShdw blurRad="50800" dist="39000" dir="5460000" algn="tl">
                  <a:srgbClr val="000000">
                    <a:alpha val="38000"/>
                  </a:srgbClr>
                </a:outerShdw>
              </a:effectLst>
            </a:endParaRPr>
          </a:p>
        </p:txBody>
      </p:sp>
      <p:sp>
        <p:nvSpPr>
          <p:cNvPr id="13" name="Rectangle 12"/>
          <p:cNvSpPr/>
          <p:nvPr/>
        </p:nvSpPr>
        <p:spPr>
          <a:xfrm>
            <a:off x="6333221" y="3832771"/>
            <a:ext cx="5697222" cy="969498"/>
          </a:xfrm>
          <a:prstGeom prst="rect">
            <a:avLst/>
          </a:prstGeom>
          <a:noFill/>
        </p:spPr>
        <p:txBody>
          <a:bodyPr wrap="none" lIns="138038" tIns="69020" rIns="138038" bIns="690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5 – Scientific Facts </a:t>
            </a:r>
            <a:endParaRPr lang="en-US" sz="5400" b="1" dirty="0">
              <a:ln w="11430">
                <a:solidFill>
                  <a:schemeClr val="tx1"/>
                </a:solidFill>
              </a:ln>
              <a:effectLst>
                <a:outerShdw blurRad="50800" dist="39000" dir="5460000" algn="tl">
                  <a:srgbClr val="000000">
                    <a:alpha val="38000"/>
                  </a:srgbClr>
                </a:outerShdw>
              </a:effectLst>
            </a:endParaRPr>
          </a:p>
        </p:txBody>
      </p:sp>
      <p:sp>
        <p:nvSpPr>
          <p:cNvPr id="14" name="Rectangle 13"/>
          <p:cNvSpPr/>
          <p:nvPr/>
        </p:nvSpPr>
        <p:spPr>
          <a:xfrm>
            <a:off x="502675" y="4729354"/>
            <a:ext cx="10125990" cy="3555708"/>
          </a:xfrm>
          <a:prstGeom prst="rect">
            <a:avLst/>
          </a:prstGeom>
          <a:noFill/>
        </p:spPr>
        <p:txBody>
          <a:bodyPr wrap="square" lIns="138038" tIns="69020" rIns="138038" bIns="690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smtClean="0">
                <a:ln w="11430">
                  <a:solidFill>
                    <a:schemeClr val="tx1"/>
                  </a:solidFill>
                </a:ln>
                <a:effectLst>
                  <a:outerShdw blurRad="50800" dist="39000" dir="5460000" algn="tl">
                    <a:srgbClr val="000000">
                      <a:alpha val="38000"/>
                    </a:srgbClr>
                  </a:outerShdw>
                </a:effectLst>
              </a:rPr>
              <a:t>6 – Fulfilled Prophecy</a:t>
            </a:r>
          </a:p>
          <a:p>
            <a:r>
              <a:rPr lang="en-US" sz="4200" b="1" dirty="0" smtClean="0">
                <a:ln w="11430">
                  <a:solidFill>
                    <a:schemeClr val="tx1"/>
                  </a:solidFill>
                </a:ln>
                <a:effectLst>
                  <a:outerShdw blurRad="50800" dist="39000" dir="5460000" algn="tl">
                    <a:srgbClr val="000000">
                      <a:alpha val="38000"/>
                    </a:srgbClr>
                  </a:outerShdw>
                </a:effectLst>
              </a:rPr>
              <a:t>        a – Ancient Cities   b – World Empires</a:t>
            </a:r>
          </a:p>
          <a:p>
            <a:r>
              <a:rPr lang="en-US" sz="4200" b="1" dirty="0" smtClean="0">
                <a:ln w="11430">
                  <a:solidFill>
                    <a:schemeClr val="tx1"/>
                  </a:solidFill>
                </a:ln>
                <a:effectLst>
                  <a:outerShdw blurRad="50800" dist="39000" dir="5460000" algn="tl">
                    <a:srgbClr val="000000">
                      <a:alpha val="38000"/>
                    </a:srgbClr>
                  </a:outerShdw>
                </a:effectLst>
              </a:rPr>
              <a:t>        c – Messianic </a:t>
            </a:r>
          </a:p>
          <a:p>
            <a:r>
              <a:rPr lang="en-US" sz="4200" b="1" dirty="0" smtClean="0">
                <a:ln w="11430">
                  <a:solidFill>
                    <a:schemeClr val="tx1"/>
                  </a:solidFill>
                </a:ln>
                <a:effectLst>
                  <a:outerShdw blurRad="50800" dist="39000" dir="5460000" algn="tl">
                    <a:srgbClr val="000000">
                      <a:alpha val="38000"/>
                    </a:srgbClr>
                  </a:outerShdw>
                </a:effectLst>
              </a:rPr>
              <a:t>        d – Jews Return to Israel</a:t>
            </a:r>
          </a:p>
          <a:p>
            <a:r>
              <a:rPr lang="en-US" sz="4200" b="1" dirty="0" smtClean="0">
                <a:ln w="11430">
                  <a:solidFill>
                    <a:schemeClr val="tx1"/>
                  </a:solidFill>
                </a:ln>
                <a:effectLst>
                  <a:outerShdw blurRad="50800" dist="39000" dir="5460000" algn="tl">
                    <a:srgbClr val="000000">
                      <a:alpha val="38000"/>
                    </a:srgbClr>
                  </a:outerShdw>
                </a:effectLst>
              </a:rPr>
              <a:t>        e – End Times/Jerusalem</a:t>
            </a:r>
            <a:endParaRPr lang="en-US" sz="4200" b="1" dirty="0">
              <a:ln w="11430">
                <a:solidFill>
                  <a:schemeClr val="tx1"/>
                </a:solidFill>
              </a:ln>
              <a:effectLst>
                <a:outerShdw blurRad="50800" dist="39000" dir="5460000" algn="tl">
                  <a:srgbClr val="000000">
                    <a:alpha val="38000"/>
                  </a:srgbClr>
                </a:outerShdw>
              </a:effectLst>
            </a:endParaRPr>
          </a:p>
        </p:txBody>
      </p:sp>
      <p:sp>
        <p:nvSpPr>
          <p:cNvPr id="15" name="Rectangle 14"/>
          <p:cNvSpPr/>
          <p:nvPr/>
        </p:nvSpPr>
        <p:spPr>
          <a:xfrm>
            <a:off x="484686" y="8115309"/>
            <a:ext cx="5716168" cy="969498"/>
          </a:xfrm>
          <a:prstGeom prst="rect">
            <a:avLst/>
          </a:prstGeom>
          <a:noFill/>
        </p:spPr>
        <p:txBody>
          <a:bodyPr wrap="none" lIns="138038" tIns="69020" rIns="138038" bIns="690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7 – Changed Lives  </a:t>
            </a:r>
            <a:endParaRPr lang="en-US" sz="5400" b="1" dirty="0">
              <a:ln w="11430">
                <a:solidFill>
                  <a:schemeClr val="tx1"/>
                </a:solidFill>
              </a:ln>
              <a:effectLst>
                <a:outerShdw blurRad="50800" dist="39000" dir="5460000" algn="tl">
                  <a:srgbClr val="000000">
                    <a:alpha val="38000"/>
                  </a:srgbClr>
                </a:outerShdw>
              </a:effectLst>
            </a:endParaRPr>
          </a:p>
        </p:txBody>
      </p:sp>
      <p:sp>
        <p:nvSpPr>
          <p:cNvPr id="16" name="Rectangle 15"/>
          <p:cNvSpPr/>
          <p:nvPr/>
        </p:nvSpPr>
        <p:spPr>
          <a:xfrm>
            <a:off x="419019" y="8915409"/>
            <a:ext cx="10341390" cy="969498"/>
          </a:xfrm>
          <a:prstGeom prst="rect">
            <a:avLst/>
          </a:prstGeom>
          <a:noFill/>
        </p:spPr>
        <p:txBody>
          <a:bodyPr wrap="none" lIns="138038" tIns="69020" rIns="138038" bIns="690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8 – Indestructibility &amp; Distribution </a:t>
            </a:r>
            <a:endParaRPr lang="en-US" sz="5400" b="1" dirty="0">
              <a:ln w="11430">
                <a:solidFill>
                  <a:schemeClr val="tx1"/>
                </a:solidFill>
              </a:ln>
              <a:effectLst>
                <a:outerShdw blurRad="50800" dist="39000" dir="5460000" algn="tl">
                  <a:srgbClr val="000000">
                    <a:alpha val="38000"/>
                  </a:srgbClr>
                </a:outerShdw>
              </a:effectLst>
            </a:endParaRPr>
          </a:p>
        </p:txBody>
      </p:sp>
      <p:sp>
        <p:nvSpPr>
          <p:cNvPr id="17" name="Rounded Rectangle 16"/>
          <p:cNvSpPr/>
          <p:nvPr/>
        </p:nvSpPr>
        <p:spPr>
          <a:xfrm>
            <a:off x="1177428" y="325538"/>
            <a:ext cx="16164060" cy="1371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038" tIns="69020" rIns="138038" bIns="69020" rtlCol="0" anchor="ctr"/>
          <a:lstStyle/>
          <a:p>
            <a:pPr algn="ctr"/>
            <a:endParaRPr lang="en-US" dirty="0"/>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irocross.files.wordpress.com/2014/04/high-def-space-sun-earth-wallpaper.jpeg"/>
          <p:cNvPicPr>
            <a:picLocks noChangeAspect="1" noChangeArrowheads="1"/>
          </p:cNvPicPr>
          <p:nvPr/>
        </p:nvPicPr>
        <p:blipFill>
          <a:blip r:embed="rId2" cstate="print"/>
          <a:srcRect l="7058" r="22353"/>
          <a:stretch>
            <a:fillRect/>
          </a:stretch>
        </p:blipFill>
        <p:spPr bwMode="auto">
          <a:xfrm>
            <a:off x="6" y="0"/>
            <a:ext cx="18288000" cy="10287000"/>
          </a:xfrm>
          <a:prstGeom prst="rect">
            <a:avLst/>
          </a:prstGeom>
          <a:noFill/>
        </p:spPr>
      </p:pic>
      <p:sp>
        <p:nvSpPr>
          <p:cNvPr id="4" name="Rectangle 3"/>
          <p:cNvSpPr/>
          <p:nvPr/>
        </p:nvSpPr>
        <p:spPr>
          <a:xfrm>
            <a:off x="162391" y="228615"/>
            <a:ext cx="13695342" cy="1462734"/>
          </a:xfrm>
          <a:prstGeom prst="rect">
            <a:avLst/>
          </a:prstGeom>
          <a:noFill/>
        </p:spPr>
        <p:txBody>
          <a:bodyPr wrap="none" lIns="137948" tIns="68974" rIns="137948" bIns="68974">
            <a:spAutoFit/>
          </a:bodyPr>
          <a:lstStyle/>
          <a:p>
            <a:pPr algn="ctr"/>
            <a:r>
              <a:rPr lang="en-US" sz="86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latin typeface="AddCityboy" pitchFamily="2" charset="0"/>
              </a:rPr>
              <a:t>The Bible – God’s Word!</a:t>
            </a:r>
            <a:endParaRPr lang="en-US" sz="86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latin typeface="AddCityboy" pitchFamily="2" charset="0"/>
            </a:endParaRPr>
          </a:p>
        </p:txBody>
      </p:sp>
      <p:sp>
        <p:nvSpPr>
          <p:cNvPr id="5" name="Rectangle 4"/>
          <p:cNvSpPr/>
          <p:nvPr/>
        </p:nvSpPr>
        <p:spPr>
          <a:xfrm>
            <a:off x="857294" y="8559121"/>
            <a:ext cx="16566256" cy="1462734"/>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8600" b="1" dirty="0" smtClean="0">
                <a:ln w="11430"/>
                <a:solidFill>
                  <a:srgbClr val="FFFF00"/>
                </a:solidFill>
                <a:effectLst>
                  <a:glow rad="101600">
                    <a:schemeClr val="tx1">
                      <a:alpha val="60000"/>
                    </a:schemeClr>
                  </a:glow>
                  <a:outerShdw dist="114300" dir="2400000" algn="tl" rotWithShape="0">
                    <a:schemeClr val="tx1"/>
                  </a:outerShdw>
                </a:effectLst>
                <a:latin typeface="Aerovias Brasil NF" pitchFamily="2" charset="0"/>
              </a:rPr>
              <a:t>Scientific Facts Found in the Ancient Scriptures</a:t>
            </a:r>
          </a:p>
        </p:txBody>
      </p:sp>
      <p:sp>
        <p:nvSpPr>
          <p:cNvPr id="6" name="Rectangle 5"/>
          <p:cNvSpPr/>
          <p:nvPr/>
        </p:nvSpPr>
        <p:spPr>
          <a:xfrm>
            <a:off x="279389" y="2514614"/>
            <a:ext cx="11226810" cy="1062708"/>
          </a:xfrm>
          <a:prstGeom prst="rect">
            <a:avLst/>
          </a:prstGeom>
          <a:noFill/>
        </p:spPr>
        <p:txBody>
          <a:bodyPr wrap="none" lIns="137948" tIns="68974" rIns="137948" bIns="68974">
            <a:spAutoFit/>
          </a:bodyPr>
          <a:lstStyle/>
          <a:p>
            <a:pPr algn="ctr"/>
            <a:r>
              <a:rPr lang="en-US" sz="60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Earth is a Sphere (Isaiah 40:22)</a:t>
            </a:r>
            <a:endParaRPr lang="en-US" sz="60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endParaRPr>
          </a:p>
        </p:txBody>
      </p:sp>
      <p:sp>
        <p:nvSpPr>
          <p:cNvPr id="7" name="Rectangle 6"/>
          <p:cNvSpPr/>
          <p:nvPr/>
        </p:nvSpPr>
        <p:spPr>
          <a:xfrm>
            <a:off x="2070992" y="5277903"/>
            <a:ext cx="15454924" cy="1770511"/>
          </a:xfrm>
          <a:prstGeom prst="rect">
            <a:avLst/>
          </a:prstGeom>
          <a:noFill/>
        </p:spPr>
        <p:txBody>
          <a:bodyPr wrap="none" lIns="137948" tIns="68974" rIns="137948" bIns="68974">
            <a:spAutoFit/>
          </a:bodyPr>
          <a:lstStyle/>
          <a:p>
            <a:pPr algn="ctr"/>
            <a:r>
              <a:rPr lang="en-US" sz="60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Heavens (Universe) are Being Stretched Out </a:t>
            </a:r>
          </a:p>
          <a:p>
            <a:pPr algn="ctr"/>
            <a:r>
              <a:rPr lang="en-US" sz="46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(Job 9:8) (Psalm 104:2) (Isaiah 45:12) (7 Other Places)</a:t>
            </a:r>
            <a:endParaRPr lang="en-US" sz="46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endParaRPr>
          </a:p>
        </p:txBody>
      </p:sp>
      <p:sp>
        <p:nvSpPr>
          <p:cNvPr id="9" name="Rounded Rectangle 8"/>
          <p:cNvSpPr/>
          <p:nvPr/>
        </p:nvSpPr>
        <p:spPr>
          <a:xfrm>
            <a:off x="369233" y="342900"/>
            <a:ext cx="13393082" cy="137160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10" name="Rectangle 9"/>
          <p:cNvSpPr/>
          <p:nvPr/>
        </p:nvSpPr>
        <p:spPr>
          <a:xfrm>
            <a:off x="1257754" y="3852198"/>
            <a:ext cx="12453620" cy="1062708"/>
          </a:xfrm>
          <a:prstGeom prst="rect">
            <a:avLst/>
          </a:prstGeom>
          <a:noFill/>
        </p:spPr>
        <p:txBody>
          <a:bodyPr wrap="none" lIns="137948" tIns="68974" rIns="137948" bIns="68974">
            <a:spAutoFit/>
          </a:bodyPr>
          <a:lstStyle/>
          <a:p>
            <a:pPr algn="ctr"/>
            <a:r>
              <a:rPr lang="en-US" sz="60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Earth Hangs on Nothing  (Job 26:7)</a:t>
            </a:r>
            <a:endParaRPr lang="en-US" sz="60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endParaRPr>
          </a:p>
        </p:txBody>
      </p:sp>
      <p:sp>
        <p:nvSpPr>
          <p:cNvPr id="11" name="Rectangle 10"/>
          <p:cNvSpPr/>
          <p:nvPr/>
        </p:nvSpPr>
        <p:spPr>
          <a:xfrm>
            <a:off x="3629340" y="7277106"/>
            <a:ext cx="14430060" cy="1062708"/>
          </a:xfrm>
          <a:prstGeom prst="rect">
            <a:avLst/>
          </a:prstGeom>
          <a:noFill/>
        </p:spPr>
        <p:txBody>
          <a:bodyPr wrap="none" lIns="137948" tIns="68974" rIns="137948" bIns="68974">
            <a:spAutoFit/>
          </a:bodyPr>
          <a:lstStyle/>
          <a:p>
            <a:pPr algn="ctr"/>
            <a:r>
              <a:rPr lang="en-US" sz="60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Springs Within the Seas &amp; Oceans (Job 38:16)</a:t>
            </a:r>
            <a:endParaRPr lang="en-US" sz="60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endParaRPr>
          </a:p>
        </p:txBody>
      </p:sp>
    </p:spTree>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ver IDEA 10.jpg"/>
          <p:cNvPicPr>
            <a:picLocks noChangeAspect="1"/>
          </p:cNvPicPr>
          <p:nvPr/>
        </p:nvPicPr>
        <p:blipFill>
          <a:blip r:embed="rId2" cstate="print"/>
          <a:srcRect b="94225"/>
          <a:stretch>
            <a:fillRect/>
          </a:stretch>
        </p:blipFill>
        <p:spPr>
          <a:xfrm>
            <a:off x="5" y="12"/>
            <a:ext cx="18288002" cy="2926608"/>
          </a:xfrm>
          <a:prstGeom prst="rect">
            <a:avLst/>
          </a:prstGeom>
        </p:spPr>
      </p:pic>
      <p:pic>
        <p:nvPicPr>
          <p:cNvPr id="5" name="Picture 4" descr="Cover IDEA 10.jpg"/>
          <p:cNvPicPr>
            <a:picLocks noChangeAspect="1"/>
          </p:cNvPicPr>
          <p:nvPr/>
        </p:nvPicPr>
        <p:blipFill>
          <a:blip r:embed="rId2" cstate="print"/>
          <a:srcRect b="94225"/>
          <a:stretch>
            <a:fillRect/>
          </a:stretch>
        </p:blipFill>
        <p:spPr>
          <a:xfrm>
            <a:off x="11" y="2778828"/>
            <a:ext cx="18288002" cy="2926608"/>
          </a:xfrm>
          <a:prstGeom prst="rect">
            <a:avLst/>
          </a:prstGeom>
        </p:spPr>
      </p:pic>
      <p:pic>
        <p:nvPicPr>
          <p:cNvPr id="6" name="Picture 5" descr="Cover IDEA 10.jpg"/>
          <p:cNvPicPr>
            <a:picLocks noChangeAspect="1"/>
          </p:cNvPicPr>
          <p:nvPr/>
        </p:nvPicPr>
        <p:blipFill>
          <a:blip r:embed="rId2" cstate="print"/>
          <a:srcRect b="94225"/>
          <a:stretch>
            <a:fillRect/>
          </a:stretch>
        </p:blipFill>
        <p:spPr>
          <a:xfrm>
            <a:off x="11" y="5680936"/>
            <a:ext cx="18288002" cy="2926608"/>
          </a:xfrm>
          <a:prstGeom prst="rect">
            <a:avLst/>
          </a:prstGeom>
        </p:spPr>
      </p:pic>
      <p:pic>
        <p:nvPicPr>
          <p:cNvPr id="7" name="Picture 6" descr="Cover IDEA 10.jpg"/>
          <p:cNvPicPr>
            <a:picLocks noChangeAspect="1"/>
          </p:cNvPicPr>
          <p:nvPr/>
        </p:nvPicPr>
        <p:blipFill>
          <a:blip r:embed="rId2" cstate="print"/>
          <a:srcRect b="94225"/>
          <a:stretch>
            <a:fillRect/>
          </a:stretch>
        </p:blipFill>
        <p:spPr>
          <a:xfrm>
            <a:off x="11" y="7389654"/>
            <a:ext cx="18288002" cy="2926608"/>
          </a:xfrm>
          <a:prstGeom prst="rect">
            <a:avLst/>
          </a:prstGeom>
        </p:spPr>
      </p:pic>
      <p:pic>
        <p:nvPicPr>
          <p:cNvPr id="8" name="Picture 7" descr="Cover IDEA 10.jpg"/>
          <p:cNvPicPr>
            <a:picLocks noChangeAspect="1"/>
          </p:cNvPicPr>
          <p:nvPr/>
        </p:nvPicPr>
        <p:blipFill>
          <a:blip r:embed="rId2" cstate="print"/>
          <a:srcRect b="94225"/>
          <a:stretch>
            <a:fillRect/>
          </a:stretch>
        </p:blipFill>
        <p:spPr>
          <a:xfrm>
            <a:off x="253777" y="738975"/>
            <a:ext cx="18288002" cy="4108950"/>
          </a:xfrm>
          <a:prstGeom prst="rect">
            <a:avLst/>
          </a:prstGeom>
          <a:effectLst>
            <a:softEdge rad="635000"/>
          </a:effectLst>
        </p:spPr>
      </p:pic>
      <p:pic>
        <p:nvPicPr>
          <p:cNvPr id="9" name="Picture 8" descr="Cover IDEA 10.jpg"/>
          <p:cNvPicPr>
            <a:picLocks noChangeAspect="1"/>
          </p:cNvPicPr>
          <p:nvPr/>
        </p:nvPicPr>
        <p:blipFill>
          <a:blip r:embed="rId2" cstate="print"/>
          <a:srcRect b="94225"/>
          <a:stretch>
            <a:fillRect/>
          </a:stretch>
        </p:blipFill>
        <p:spPr>
          <a:xfrm>
            <a:off x="11" y="3369997"/>
            <a:ext cx="18288002" cy="4108950"/>
          </a:xfrm>
          <a:prstGeom prst="rect">
            <a:avLst/>
          </a:prstGeom>
          <a:effectLst>
            <a:softEdge rad="635000"/>
          </a:effectLst>
        </p:spPr>
      </p:pic>
      <p:pic>
        <p:nvPicPr>
          <p:cNvPr id="10" name="Picture 9" descr="Cover IDEA 10.jpg"/>
          <p:cNvPicPr>
            <a:picLocks noChangeAspect="1"/>
          </p:cNvPicPr>
          <p:nvPr/>
        </p:nvPicPr>
        <p:blipFill>
          <a:blip r:embed="rId2" cstate="print"/>
          <a:srcRect b="94225"/>
          <a:stretch>
            <a:fillRect/>
          </a:stretch>
        </p:blipFill>
        <p:spPr>
          <a:xfrm>
            <a:off x="11" y="6231807"/>
            <a:ext cx="18288002" cy="4108950"/>
          </a:xfrm>
          <a:prstGeom prst="rect">
            <a:avLst/>
          </a:prstGeom>
          <a:effectLst>
            <a:softEdge rad="635000"/>
          </a:effectLst>
        </p:spPr>
      </p:pic>
      <p:pic>
        <p:nvPicPr>
          <p:cNvPr id="11" name="Picture 10" descr="Cover IDEA 10.jpg"/>
          <p:cNvPicPr>
            <a:picLocks noChangeAspect="1"/>
          </p:cNvPicPr>
          <p:nvPr/>
        </p:nvPicPr>
        <p:blipFill>
          <a:blip r:embed="rId2" cstate="print"/>
          <a:srcRect l="96493" t="49109" b="21059"/>
          <a:stretch>
            <a:fillRect/>
          </a:stretch>
        </p:blipFill>
        <p:spPr>
          <a:xfrm>
            <a:off x="6445208" y="21"/>
            <a:ext cx="1682616" cy="6030258"/>
          </a:xfrm>
          <a:prstGeom prst="rect">
            <a:avLst/>
          </a:prstGeom>
          <a:effectLst>
            <a:softEdge rad="635000"/>
          </a:effectLst>
        </p:spPr>
      </p:pic>
      <p:pic>
        <p:nvPicPr>
          <p:cNvPr id="12" name="Picture 11" descr="Cover IDEA 10.jpg"/>
          <p:cNvPicPr>
            <a:picLocks noChangeAspect="1"/>
          </p:cNvPicPr>
          <p:nvPr/>
        </p:nvPicPr>
        <p:blipFill>
          <a:blip r:embed="rId2" cstate="print"/>
          <a:srcRect l="91011" t="78214" b="7166"/>
          <a:stretch>
            <a:fillRect/>
          </a:stretch>
        </p:blipFill>
        <p:spPr>
          <a:xfrm>
            <a:off x="5795730" y="5715009"/>
            <a:ext cx="1905036" cy="2955858"/>
          </a:xfrm>
          <a:prstGeom prst="rect">
            <a:avLst/>
          </a:prstGeom>
          <a:effectLst>
            <a:softEdge rad="635000"/>
          </a:effectLst>
        </p:spPr>
      </p:pic>
      <p:pic>
        <p:nvPicPr>
          <p:cNvPr id="18" name="Picture 17" descr="Cover IDEA 10.jpg"/>
          <p:cNvPicPr>
            <a:picLocks noChangeAspect="1"/>
          </p:cNvPicPr>
          <p:nvPr/>
        </p:nvPicPr>
        <p:blipFill>
          <a:blip r:embed="rId2" cstate="print"/>
          <a:srcRect l="92663" t="90099" r="1967" b="9472"/>
          <a:stretch>
            <a:fillRect/>
          </a:stretch>
        </p:blipFill>
        <p:spPr>
          <a:xfrm rot="2272941">
            <a:off x="9151243" y="8307734"/>
            <a:ext cx="1577994" cy="1676280"/>
          </a:xfrm>
          <a:prstGeom prst="rect">
            <a:avLst/>
          </a:prstGeom>
          <a:effectLst>
            <a:softEdge rad="317500"/>
          </a:effectLst>
        </p:spPr>
      </p:pic>
      <p:pic>
        <p:nvPicPr>
          <p:cNvPr id="25" name="Picture 24" descr="Cover IDEA 10.jpg"/>
          <p:cNvPicPr>
            <a:picLocks noChangeAspect="1"/>
          </p:cNvPicPr>
          <p:nvPr/>
        </p:nvPicPr>
        <p:blipFill>
          <a:blip r:embed="rId2" cstate="print"/>
          <a:srcRect l="9091" t="15718" r="83333" b="80800"/>
          <a:stretch>
            <a:fillRect/>
          </a:stretch>
        </p:blipFill>
        <p:spPr>
          <a:xfrm rot="5400000">
            <a:off x="1062660" y="1032667"/>
            <a:ext cx="1477932" cy="555634"/>
          </a:xfrm>
          <a:prstGeom prst="rect">
            <a:avLst/>
          </a:prstGeom>
          <a:ln w="38100">
            <a:noFill/>
          </a:ln>
          <a:effectLst>
            <a:softEdge rad="127000"/>
          </a:effectLst>
        </p:spPr>
      </p:pic>
      <p:pic>
        <p:nvPicPr>
          <p:cNvPr id="29" name="Picture 28" descr="Cover IDEA 10.jpg"/>
          <p:cNvPicPr>
            <a:picLocks noChangeAspect="1"/>
          </p:cNvPicPr>
          <p:nvPr/>
        </p:nvPicPr>
        <p:blipFill>
          <a:blip r:embed="rId2" cstate="print"/>
          <a:srcRect l="9091" t="15718" r="83333" b="80800"/>
          <a:stretch>
            <a:fillRect/>
          </a:stretch>
        </p:blipFill>
        <p:spPr>
          <a:xfrm rot="5400000">
            <a:off x="1524490" y="1032667"/>
            <a:ext cx="1477932" cy="555634"/>
          </a:xfrm>
          <a:prstGeom prst="rect">
            <a:avLst/>
          </a:prstGeom>
          <a:ln w="38100">
            <a:noFill/>
          </a:ln>
          <a:effectLst>
            <a:softEdge rad="127000"/>
          </a:effectLst>
        </p:spPr>
      </p:pic>
      <p:pic>
        <p:nvPicPr>
          <p:cNvPr id="31" name="Picture 30" descr="Cover IDEA 10.jpg"/>
          <p:cNvPicPr>
            <a:picLocks noChangeAspect="1"/>
          </p:cNvPicPr>
          <p:nvPr/>
        </p:nvPicPr>
        <p:blipFill>
          <a:blip r:embed="rId2" cstate="print"/>
          <a:srcRect l="53788" t="15718" r="41667" b="81433"/>
          <a:stretch>
            <a:fillRect/>
          </a:stretch>
        </p:blipFill>
        <p:spPr>
          <a:xfrm rot="1395190">
            <a:off x="1326873" y="744506"/>
            <a:ext cx="476258" cy="846456"/>
          </a:xfrm>
          <a:prstGeom prst="rect">
            <a:avLst/>
          </a:prstGeom>
          <a:ln w="38100">
            <a:noFill/>
          </a:ln>
          <a:effectLst>
            <a:softEdge rad="63500"/>
          </a:effectLst>
        </p:spPr>
      </p:pic>
      <p:pic>
        <p:nvPicPr>
          <p:cNvPr id="37" name="Picture 36" descr="Cover IDEA 10.jpg"/>
          <p:cNvPicPr>
            <a:picLocks noChangeAspect="1"/>
          </p:cNvPicPr>
          <p:nvPr/>
        </p:nvPicPr>
        <p:blipFill>
          <a:blip r:embed="rId2" cstate="print"/>
          <a:srcRect l="92663" t="90099" r="1967" b="9472"/>
          <a:stretch>
            <a:fillRect/>
          </a:stretch>
        </p:blipFill>
        <p:spPr>
          <a:xfrm>
            <a:off x="10414049" y="8610734"/>
            <a:ext cx="1577994" cy="1676280"/>
          </a:xfrm>
          <a:prstGeom prst="rect">
            <a:avLst/>
          </a:prstGeom>
          <a:effectLst>
            <a:softEdge rad="317500"/>
          </a:effectLst>
        </p:spPr>
      </p:pic>
      <p:pic>
        <p:nvPicPr>
          <p:cNvPr id="38" name="Picture 37" descr="Cover IDEA 10.jpg"/>
          <p:cNvPicPr>
            <a:picLocks noChangeAspect="1"/>
          </p:cNvPicPr>
          <p:nvPr/>
        </p:nvPicPr>
        <p:blipFill>
          <a:blip r:embed="rId2" cstate="print"/>
          <a:srcRect l="92663" t="90099" r="1967" b="9472"/>
          <a:stretch>
            <a:fillRect/>
          </a:stretch>
        </p:blipFill>
        <p:spPr>
          <a:xfrm>
            <a:off x="8682181" y="8566112"/>
            <a:ext cx="1297202" cy="1377996"/>
          </a:xfrm>
          <a:prstGeom prst="rect">
            <a:avLst/>
          </a:prstGeom>
          <a:effectLst>
            <a:softEdge rad="317500"/>
          </a:effectLst>
        </p:spPr>
      </p:pic>
      <p:pic>
        <p:nvPicPr>
          <p:cNvPr id="39" name="Picture 38" descr="Cover IDEA 10.jpg"/>
          <p:cNvPicPr>
            <a:picLocks noChangeAspect="1"/>
          </p:cNvPicPr>
          <p:nvPr/>
        </p:nvPicPr>
        <p:blipFill>
          <a:blip r:embed="rId2" cstate="print"/>
          <a:srcRect l="37654" t="49109" b="42749"/>
          <a:stretch>
            <a:fillRect/>
          </a:stretch>
        </p:blipFill>
        <p:spPr>
          <a:xfrm>
            <a:off x="-900810" y="1828800"/>
            <a:ext cx="7042912" cy="2743200"/>
          </a:xfrm>
          <a:prstGeom prst="rect">
            <a:avLst/>
          </a:prstGeom>
          <a:effectLst>
            <a:softEdge rad="635000"/>
          </a:effectLst>
        </p:spPr>
      </p:pic>
      <p:pic>
        <p:nvPicPr>
          <p:cNvPr id="40" name="Picture 39" descr="Cover IDEA 10.jpg"/>
          <p:cNvPicPr>
            <a:picLocks noChangeAspect="1"/>
          </p:cNvPicPr>
          <p:nvPr/>
        </p:nvPicPr>
        <p:blipFill>
          <a:blip r:embed="rId2" cstate="print"/>
          <a:srcRect l="37654" t="49109" b="42749"/>
          <a:stretch>
            <a:fillRect/>
          </a:stretch>
        </p:blipFill>
        <p:spPr>
          <a:xfrm>
            <a:off x="-438980" y="1600200"/>
            <a:ext cx="7042912" cy="2743200"/>
          </a:xfrm>
          <a:prstGeom prst="rect">
            <a:avLst/>
          </a:prstGeom>
          <a:effectLst>
            <a:softEdge rad="635000"/>
          </a:effectLst>
        </p:spPr>
      </p:pic>
      <p:pic>
        <p:nvPicPr>
          <p:cNvPr id="41" name="Picture 40" descr="Cover IDEA 10.jpg"/>
          <p:cNvPicPr>
            <a:picLocks noChangeAspect="1"/>
          </p:cNvPicPr>
          <p:nvPr/>
        </p:nvPicPr>
        <p:blipFill>
          <a:blip r:embed="rId2" cstate="print"/>
          <a:srcRect l="51508" t="49109" b="42749"/>
          <a:stretch>
            <a:fillRect/>
          </a:stretch>
        </p:blipFill>
        <p:spPr>
          <a:xfrm>
            <a:off x="8682181" y="7200902"/>
            <a:ext cx="3636914" cy="2743200"/>
          </a:xfrm>
          <a:prstGeom prst="rect">
            <a:avLst/>
          </a:prstGeom>
          <a:effectLst>
            <a:softEdge rad="635000"/>
          </a:effectLst>
        </p:spPr>
      </p:pic>
      <p:pic>
        <p:nvPicPr>
          <p:cNvPr id="42" name="Picture 41" descr="Cover IDEA 10.jpg"/>
          <p:cNvPicPr>
            <a:picLocks noChangeAspect="1"/>
          </p:cNvPicPr>
          <p:nvPr/>
        </p:nvPicPr>
        <p:blipFill>
          <a:blip r:embed="rId2" cstate="print"/>
          <a:srcRect l="51508" t="49109" b="42749"/>
          <a:stretch>
            <a:fillRect/>
          </a:stretch>
        </p:blipFill>
        <p:spPr>
          <a:xfrm>
            <a:off x="12723195" y="2971806"/>
            <a:ext cx="3636914" cy="2743200"/>
          </a:xfrm>
          <a:prstGeom prst="rect">
            <a:avLst/>
          </a:prstGeom>
          <a:effectLst>
            <a:softEdge rad="635000"/>
          </a:effectLst>
        </p:spPr>
      </p:pic>
      <p:pic>
        <p:nvPicPr>
          <p:cNvPr id="43" name="Picture 42" descr="Cover IDEA 10.jpg"/>
          <p:cNvPicPr>
            <a:picLocks noChangeAspect="1"/>
          </p:cNvPicPr>
          <p:nvPr/>
        </p:nvPicPr>
        <p:blipFill>
          <a:blip r:embed="rId2" cstate="print"/>
          <a:srcRect l="51508" t="49109" b="42749"/>
          <a:stretch>
            <a:fillRect/>
          </a:stretch>
        </p:blipFill>
        <p:spPr>
          <a:xfrm>
            <a:off x="7643063" y="4229106"/>
            <a:ext cx="3636914" cy="2743200"/>
          </a:xfrm>
          <a:prstGeom prst="rect">
            <a:avLst/>
          </a:prstGeom>
          <a:effectLst>
            <a:softEdge rad="635000"/>
          </a:effectLst>
        </p:spPr>
      </p:pic>
      <p:pic>
        <p:nvPicPr>
          <p:cNvPr id="44" name="Picture 43" descr="Cover IDEA 10.jpg"/>
          <p:cNvPicPr>
            <a:picLocks noChangeAspect="1"/>
          </p:cNvPicPr>
          <p:nvPr/>
        </p:nvPicPr>
        <p:blipFill>
          <a:blip r:embed="rId2" cstate="print"/>
          <a:srcRect l="57666" t="49109" b="40374"/>
          <a:stretch>
            <a:fillRect/>
          </a:stretch>
        </p:blipFill>
        <p:spPr>
          <a:xfrm rot="19907178">
            <a:off x="14073364" y="6211197"/>
            <a:ext cx="3175084" cy="3543306"/>
          </a:xfrm>
          <a:prstGeom prst="rect">
            <a:avLst/>
          </a:prstGeom>
          <a:effectLst>
            <a:softEdge rad="635000"/>
          </a:effectLst>
        </p:spPr>
      </p:pic>
      <p:pic>
        <p:nvPicPr>
          <p:cNvPr id="14" name="Picture 13" descr="Cover IDEA 10.jpg"/>
          <p:cNvPicPr>
            <a:picLocks noChangeAspect="1"/>
          </p:cNvPicPr>
          <p:nvPr/>
        </p:nvPicPr>
        <p:blipFill>
          <a:blip r:embed="rId2" cstate="print"/>
          <a:srcRect t="15718" b="67997"/>
          <a:stretch>
            <a:fillRect/>
          </a:stretch>
        </p:blipFill>
        <p:spPr>
          <a:xfrm>
            <a:off x="1604243" y="1076792"/>
            <a:ext cx="10477690" cy="3169676"/>
          </a:xfrm>
          <a:prstGeom prst="rect">
            <a:avLst/>
          </a:prstGeom>
          <a:ln w="57150">
            <a:solidFill>
              <a:schemeClr val="tx1"/>
            </a:solidFill>
          </a:ln>
          <a:effectLst>
            <a:outerShdw blurRad="50800" dist="127000" dir="13200000" algn="tl" rotWithShape="0">
              <a:prstClr val="black">
                <a:alpha val="40000"/>
              </a:prstClr>
            </a:outerShdw>
          </a:effectLst>
        </p:spPr>
      </p:pic>
      <p:pic>
        <p:nvPicPr>
          <p:cNvPr id="34" name="Picture 33" descr="Cover IDEA 10.jpg"/>
          <p:cNvPicPr>
            <a:picLocks noChangeAspect="1"/>
          </p:cNvPicPr>
          <p:nvPr/>
        </p:nvPicPr>
        <p:blipFill>
          <a:blip r:embed="rId2" cstate="print"/>
          <a:srcRect l="53788" t="15718" r="41667" b="81433"/>
          <a:stretch>
            <a:fillRect/>
          </a:stretch>
        </p:blipFill>
        <p:spPr>
          <a:xfrm rot="1395190">
            <a:off x="1673243" y="1266570"/>
            <a:ext cx="476258" cy="846456"/>
          </a:xfrm>
          <a:prstGeom prst="rect">
            <a:avLst/>
          </a:prstGeom>
          <a:ln w="38100">
            <a:noFill/>
          </a:ln>
          <a:effectLst>
            <a:softEdge rad="63500"/>
          </a:effectLst>
        </p:spPr>
      </p:pic>
      <p:pic>
        <p:nvPicPr>
          <p:cNvPr id="30" name="Picture 29" descr="Cover IDEA 10.jpg"/>
          <p:cNvPicPr>
            <a:picLocks noChangeAspect="1"/>
          </p:cNvPicPr>
          <p:nvPr/>
        </p:nvPicPr>
        <p:blipFill>
          <a:blip r:embed="rId2" cstate="print"/>
          <a:srcRect l="9091" t="15718" r="83333" b="80800"/>
          <a:stretch>
            <a:fillRect/>
          </a:stretch>
        </p:blipFill>
        <p:spPr>
          <a:xfrm rot="5400000">
            <a:off x="1315224" y="1955037"/>
            <a:ext cx="1477932" cy="555634"/>
          </a:xfrm>
          <a:prstGeom prst="rect">
            <a:avLst/>
          </a:prstGeom>
          <a:ln w="38100">
            <a:noFill/>
          </a:ln>
          <a:effectLst>
            <a:softEdge rad="127000"/>
          </a:effectLst>
        </p:spPr>
      </p:pic>
      <p:pic>
        <p:nvPicPr>
          <p:cNvPr id="35" name="Picture 34" descr="Cover IDEA 10.jpg"/>
          <p:cNvPicPr>
            <a:picLocks noChangeAspect="1"/>
          </p:cNvPicPr>
          <p:nvPr/>
        </p:nvPicPr>
        <p:blipFill>
          <a:blip r:embed="rId2" cstate="print"/>
          <a:srcRect l="53788" t="15718" r="41667" b="81433"/>
          <a:stretch>
            <a:fillRect/>
          </a:stretch>
        </p:blipFill>
        <p:spPr>
          <a:xfrm rot="1395190">
            <a:off x="2168147" y="1209674"/>
            <a:ext cx="476258" cy="846456"/>
          </a:xfrm>
          <a:prstGeom prst="rect">
            <a:avLst/>
          </a:prstGeom>
          <a:ln w="38100">
            <a:noFill/>
          </a:ln>
          <a:effectLst>
            <a:softEdge rad="127000"/>
          </a:effectLst>
        </p:spPr>
      </p:pic>
      <p:pic>
        <p:nvPicPr>
          <p:cNvPr id="13" name="Picture 12" descr="Cover IDEA 10.jpg"/>
          <p:cNvPicPr>
            <a:picLocks noChangeAspect="1"/>
          </p:cNvPicPr>
          <p:nvPr/>
        </p:nvPicPr>
        <p:blipFill>
          <a:blip r:embed="rId2" cstate="print"/>
          <a:srcRect t="6129" b="85699"/>
          <a:stretch>
            <a:fillRect/>
          </a:stretch>
        </p:blipFill>
        <p:spPr>
          <a:xfrm>
            <a:off x="7412136" y="4336170"/>
            <a:ext cx="10275724" cy="1600200"/>
          </a:xfrm>
          <a:prstGeom prst="rect">
            <a:avLst/>
          </a:prstGeom>
        </p:spPr>
      </p:pic>
      <p:pic>
        <p:nvPicPr>
          <p:cNvPr id="46" name="Picture 45" descr="Picture1.jpg"/>
          <p:cNvPicPr>
            <a:picLocks noChangeAspect="1"/>
          </p:cNvPicPr>
          <p:nvPr/>
        </p:nvPicPr>
        <p:blipFill>
          <a:blip r:embed="rId3" cstate="print">
            <a:clrChange>
              <a:clrFrom>
                <a:srgbClr val="FFFFFF"/>
              </a:clrFrom>
              <a:clrTo>
                <a:srgbClr val="FFFFFF">
                  <a:alpha val="0"/>
                </a:srgbClr>
              </a:clrTo>
            </a:clrChange>
          </a:blip>
          <a:srcRect l="7506"/>
          <a:stretch>
            <a:fillRect/>
          </a:stretch>
        </p:blipFill>
        <p:spPr>
          <a:xfrm>
            <a:off x="8335813" y="9469542"/>
            <a:ext cx="702166" cy="931764"/>
          </a:xfrm>
          <a:prstGeom prst="rect">
            <a:avLst/>
          </a:prstGeom>
        </p:spPr>
      </p:pic>
      <p:sp>
        <p:nvSpPr>
          <p:cNvPr id="51" name="Oval 50"/>
          <p:cNvSpPr/>
          <p:nvPr/>
        </p:nvSpPr>
        <p:spPr>
          <a:xfrm>
            <a:off x="600142" y="5029200"/>
            <a:ext cx="1962780" cy="3429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52" name="Oval 51"/>
          <p:cNvSpPr/>
          <p:nvPr/>
        </p:nvSpPr>
        <p:spPr>
          <a:xfrm>
            <a:off x="4294787" y="6515102"/>
            <a:ext cx="692746" cy="1143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53" name="Oval 52"/>
          <p:cNvSpPr/>
          <p:nvPr/>
        </p:nvSpPr>
        <p:spPr>
          <a:xfrm>
            <a:off x="5564814" y="6972306"/>
            <a:ext cx="1731864" cy="30861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pic>
        <p:nvPicPr>
          <p:cNvPr id="45" name="Picture 44" descr="Cover IDEA (Just the Guy).jpg"/>
          <p:cNvPicPr>
            <a:picLocks noChangeAspect="1"/>
          </p:cNvPicPr>
          <p:nvPr/>
        </p:nvPicPr>
        <p:blipFill>
          <a:blip r:embed="rId4" cstate="print">
            <a:clrChange>
              <a:clrFrom>
                <a:srgbClr val="FFFEFF"/>
              </a:clrFrom>
              <a:clrTo>
                <a:srgbClr val="FFFEFF">
                  <a:alpha val="0"/>
                </a:srgbClr>
              </a:clrTo>
            </a:clrChange>
          </a:blip>
          <a:stretch>
            <a:fillRect/>
          </a:stretch>
        </p:blipFill>
        <p:spPr>
          <a:xfrm>
            <a:off x="2" y="4369099"/>
            <a:ext cx="8335796" cy="5956002"/>
          </a:xfrm>
          <a:prstGeom prst="rect">
            <a:avLst/>
          </a:prstGeom>
        </p:spPr>
      </p:pic>
      <p:pic>
        <p:nvPicPr>
          <p:cNvPr id="47" name="Picture 46" descr="1 - Rick (2018)(Head Shot) (edited).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2123044" y="89710"/>
            <a:ext cx="4987528" cy="4253696"/>
          </a:xfrm>
          <a:prstGeom prst="rect">
            <a:avLst/>
          </a:prstGeom>
          <a:effectLst>
            <a:softEdge rad="12700"/>
          </a:effectLst>
        </p:spPr>
      </p:pic>
      <p:sp>
        <p:nvSpPr>
          <p:cNvPr id="36" name="Rectangle 35"/>
          <p:cNvSpPr/>
          <p:nvPr/>
        </p:nvSpPr>
        <p:spPr>
          <a:xfrm>
            <a:off x="10875864" y="8486510"/>
            <a:ext cx="5541964" cy="1832148"/>
          </a:xfrm>
          <a:prstGeom prst="rect">
            <a:avLst/>
          </a:prstGeom>
          <a:noFill/>
        </p:spPr>
        <p:txBody>
          <a:bodyPr wrap="square" lIns="137948" tIns="68974" rIns="137948" bIns="6897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1000" b="1" i="1" dirty="0" smtClean="0">
                <a:ln w="11430"/>
                <a:effectLst>
                  <a:outerShdw blurRad="50800" dist="39000" dir="5460000" algn="tl">
                    <a:srgbClr val="000000">
                      <a:alpha val="38000"/>
                    </a:srgbClr>
                  </a:outerShdw>
                </a:effectLst>
                <a:latin typeface="Times New Roman" pitchFamily="18" charset="0"/>
                <a:cs typeface="Times New Roman" pitchFamily="18" charset="0"/>
              </a:rPr>
              <a:t>PART 6 </a:t>
            </a:r>
            <a:endParaRPr lang="en-US" sz="11000" b="1" i="1" dirty="0">
              <a:ln w="11430"/>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15" name="Rectangle 14"/>
          <p:cNvSpPr/>
          <p:nvPr/>
        </p:nvSpPr>
        <p:spPr>
          <a:xfrm>
            <a:off x="9570767" y="6055315"/>
            <a:ext cx="8082030" cy="2786174"/>
          </a:xfrm>
          <a:prstGeom prst="rect">
            <a:avLst/>
          </a:prstGeom>
          <a:noFill/>
        </p:spPr>
        <p:txBody>
          <a:bodyPr wrap="square" lIns="137948" tIns="68974" rIns="137948" bIns="6897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600" b="1" i="1" dirty="0" smtClean="0">
                <a:ln w="11430"/>
                <a:effectLst>
                  <a:outerShdw blurRad="50800" dist="39000" dir="5460000" algn="tl">
                    <a:srgbClr val="000000">
                      <a:alpha val="38000"/>
                    </a:srgbClr>
                  </a:outerShdw>
                </a:effectLst>
                <a:latin typeface="Times New Roman" pitchFamily="18" charset="0"/>
                <a:cs typeface="Times New Roman" pitchFamily="18" charset="0"/>
              </a:rPr>
              <a:t>With </a:t>
            </a:r>
          </a:p>
          <a:p>
            <a:pPr algn="ctr"/>
            <a:r>
              <a:rPr lang="en-US" sz="8600" b="1" i="1" dirty="0" smtClean="0">
                <a:ln w="11430"/>
                <a:effectLst>
                  <a:outerShdw blurRad="50800" dist="39000" dir="5460000" algn="tl">
                    <a:srgbClr val="000000">
                      <a:alpha val="38000"/>
                    </a:srgbClr>
                  </a:outerShdw>
                </a:effectLst>
                <a:latin typeface="Times New Roman" pitchFamily="18" charset="0"/>
                <a:cs typeface="Times New Roman" pitchFamily="18" charset="0"/>
              </a:rPr>
              <a:t>Rick McGough</a:t>
            </a:r>
            <a:endParaRPr lang="en-US" sz="8600" b="1" i="1" dirty="0">
              <a:ln w="11430"/>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22" name="Picture 21" descr="Cover IDEA 10.jpg"/>
          <p:cNvPicPr>
            <a:picLocks noChangeAspect="1"/>
          </p:cNvPicPr>
          <p:nvPr/>
        </p:nvPicPr>
        <p:blipFill>
          <a:blip r:embed="rId2" cstate="print"/>
          <a:srcRect l="5028" t="15582" r="5854" b="80980"/>
          <a:stretch>
            <a:fillRect/>
          </a:stretch>
        </p:blipFill>
        <p:spPr>
          <a:xfrm>
            <a:off x="2231065" y="1600200"/>
            <a:ext cx="9337554" cy="1257300"/>
          </a:xfrm>
          <a:prstGeom prst="rect">
            <a:avLst/>
          </a:prstGeom>
          <a:ln>
            <a:noFill/>
          </a:ln>
          <a:effectLst>
            <a:softEdge rad="31750"/>
          </a:effectLst>
        </p:spPr>
      </p:pic>
      <p:pic>
        <p:nvPicPr>
          <p:cNvPr id="33" name="Picture 32" descr="Cover IDEA 10.jpg"/>
          <p:cNvPicPr>
            <a:picLocks noChangeAspect="1"/>
          </p:cNvPicPr>
          <p:nvPr/>
        </p:nvPicPr>
        <p:blipFill>
          <a:blip r:embed="rId2" cstate="print"/>
          <a:srcRect l="21970" t="30010" r="23485" b="68000"/>
          <a:stretch>
            <a:fillRect/>
          </a:stretch>
        </p:blipFill>
        <p:spPr>
          <a:xfrm>
            <a:off x="4063871" y="3086102"/>
            <a:ext cx="5715106" cy="914400"/>
          </a:xfrm>
          <a:prstGeom prst="rect">
            <a:avLst/>
          </a:prstGeom>
          <a:ln>
            <a:noFill/>
          </a:ln>
          <a:effectLst>
            <a:softEdge rad="31750"/>
          </a:effectLst>
        </p:spPr>
      </p:pic>
      <p:pic>
        <p:nvPicPr>
          <p:cNvPr id="49" name="Picture 48" descr="Cover IDEA 10.jpg"/>
          <p:cNvPicPr>
            <a:picLocks noChangeAspect="1"/>
          </p:cNvPicPr>
          <p:nvPr/>
        </p:nvPicPr>
        <p:blipFill>
          <a:blip r:embed="rId2" cstate="print"/>
          <a:srcRect l="21970" t="30010" r="23485" b="68000"/>
          <a:stretch>
            <a:fillRect/>
          </a:stretch>
        </p:blipFill>
        <p:spPr>
          <a:xfrm>
            <a:off x="4063871" y="2514602"/>
            <a:ext cx="5715106" cy="1257300"/>
          </a:xfrm>
          <a:prstGeom prst="rect">
            <a:avLst/>
          </a:prstGeom>
          <a:ln>
            <a:noFill/>
          </a:ln>
          <a:effectLst>
            <a:softEdge rad="317500"/>
          </a:effectLst>
        </p:spPr>
      </p:pic>
      <p:pic>
        <p:nvPicPr>
          <p:cNvPr id="50" name="Picture 49" descr="Cover IDEA 10.jpg"/>
          <p:cNvPicPr>
            <a:picLocks noChangeAspect="1"/>
          </p:cNvPicPr>
          <p:nvPr/>
        </p:nvPicPr>
        <p:blipFill>
          <a:blip r:embed="rId2" cstate="print"/>
          <a:srcRect l="5028" t="15582" r="5854" b="80980"/>
          <a:stretch>
            <a:fillRect/>
          </a:stretch>
        </p:blipFill>
        <p:spPr>
          <a:xfrm>
            <a:off x="2216557" y="1028702"/>
            <a:ext cx="9337554" cy="1371600"/>
          </a:xfrm>
          <a:prstGeom prst="rect">
            <a:avLst/>
          </a:prstGeom>
          <a:ln>
            <a:noFill/>
          </a:ln>
          <a:effectLst>
            <a:softEdge rad="317500"/>
          </a:effectLst>
        </p:spPr>
      </p:pic>
      <p:pic>
        <p:nvPicPr>
          <p:cNvPr id="54" name="Picture 53" descr="Cover IDEA 10.jpg"/>
          <p:cNvPicPr>
            <a:picLocks noChangeAspect="1"/>
          </p:cNvPicPr>
          <p:nvPr/>
        </p:nvPicPr>
        <p:blipFill>
          <a:blip r:embed="rId2" cstate="print"/>
          <a:srcRect l="5028" t="15582" r="5854" b="80980"/>
          <a:stretch>
            <a:fillRect/>
          </a:stretch>
        </p:blipFill>
        <p:spPr>
          <a:xfrm>
            <a:off x="2332013" y="2286002"/>
            <a:ext cx="9337554" cy="1143000"/>
          </a:xfrm>
          <a:prstGeom prst="rect">
            <a:avLst/>
          </a:prstGeom>
          <a:ln>
            <a:noFill/>
          </a:ln>
          <a:effectLst>
            <a:softEdge rad="317500"/>
          </a:effectLst>
        </p:spPr>
      </p:pic>
      <p:pic>
        <p:nvPicPr>
          <p:cNvPr id="48" name="Picture 47" descr="Cover IDEA 10.jpg"/>
          <p:cNvPicPr>
            <a:picLocks noChangeAspect="1"/>
          </p:cNvPicPr>
          <p:nvPr/>
        </p:nvPicPr>
        <p:blipFill>
          <a:blip r:embed="rId2" cstate="print"/>
          <a:srcRect l="36295" t="30010" r="58195" b="68000"/>
          <a:stretch>
            <a:fillRect/>
          </a:stretch>
        </p:blipFill>
        <p:spPr>
          <a:xfrm>
            <a:off x="1639263" y="914409"/>
            <a:ext cx="1606794" cy="2057406"/>
          </a:xfrm>
          <a:prstGeom prst="rect">
            <a:avLst/>
          </a:prstGeom>
          <a:ln>
            <a:noFill/>
          </a:ln>
          <a:effectLst>
            <a:softEdge rad="317500"/>
          </a:effectLst>
        </p:spPr>
      </p:pic>
      <p:pic>
        <p:nvPicPr>
          <p:cNvPr id="21" name="Picture 20"/>
          <p:cNvPicPr/>
          <p:nvPr/>
        </p:nvPicPr>
        <p:blipFill>
          <a:blip r:embed="rId6" cstate="print"/>
          <a:srcRect/>
          <a:stretch>
            <a:fillRect/>
          </a:stretch>
        </p:blipFill>
        <p:spPr bwMode="auto">
          <a:xfrm>
            <a:off x="1275346" y="800113"/>
            <a:ext cx="5328588" cy="2382942"/>
          </a:xfrm>
          <a:prstGeom prst="rect">
            <a:avLst/>
          </a:prstGeom>
          <a:noFill/>
        </p:spPr>
      </p:pic>
      <p:pic>
        <p:nvPicPr>
          <p:cNvPr id="24" name="Picture 23"/>
          <p:cNvPicPr/>
          <p:nvPr/>
        </p:nvPicPr>
        <p:blipFill>
          <a:blip r:embed="rId7" cstate="print"/>
          <a:srcRect/>
          <a:stretch>
            <a:fillRect/>
          </a:stretch>
        </p:blipFill>
        <p:spPr bwMode="auto">
          <a:xfrm>
            <a:off x="5911190" y="800100"/>
            <a:ext cx="6350116" cy="2400300"/>
          </a:xfrm>
          <a:prstGeom prst="rect">
            <a:avLst/>
          </a:prstGeom>
          <a:noFill/>
        </p:spPr>
      </p:pic>
      <p:pic>
        <p:nvPicPr>
          <p:cNvPr id="26" name="Picture 25"/>
          <p:cNvPicPr/>
          <p:nvPr/>
        </p:nvPicPr>
        <p:blipFill>
          <a:blip r:embed="rId8" cstate="print"/>
          <a:srcRect l="29444" t="25333" r="28889" b="12667"/>
          <a:stretch>
            <a:fillRect/>
          </a:stretch>
        </p:blipFill>
        <p:spPr bwMode="auto">
          <a:xfrm>
            <a:off x="5858587" y="1714514"/>
            <a:ext cx="744154" cy="914268"/>
          </a:xfrm>
          <a:prstGeom prst="rect">
            <a:avLst/>
          </a:prstGeom>
          <a:noFill/>
        </p:spPr>
      </p:pic>
      <p:pic>
        <p:nvPicPr>
          <p:cNvPr id="32" name="Picture 31"/>
          <p:cNvPicPr/>
          <p:nvPr/>
        </p:nvPicPr>
        <p:blipFill>
          <a:blip r:embed="rId9" cstate="print"/>
          <a:srcRect t="27451" b="12745"/>
          <a:stretch>
            <a:fillRect/>
          </a:stretch>
        </p:blipFill>
        <p:spPr bwMode="auto">
          <a:xfrm>
            <a:off x="3255675" y="2919719"/>
            <a:ext cx="6746998" cy="1022082"/>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stor Rick &amp; Val 2012 (11).jpg"/>
          <p:cNvPicPr>
            <a:picLocks noChangeAspect="1"/>
          </p:cNvPicPr>
          <p:nvPr/>
        </p:nvPicPr>
        <p:blipFill>
          <a:blip r:embed="rId2" cstate="print"/>
          <a:srcRect l="148" t="3310" r="-977" b="8428"/>
          <a:stretch>
            <a:fillRect/>
          </a:stretch>
        </p:blipFill>
        <p:spPr>
          <a:xfrm>
            <a:off x="-105228" y="0"/>
            <a:ext cx="18611524" cy="10287000"/>
          </a:xfrm>
          <a:prstGeom prst="rect">
            <a:avLst/>
          </a:prstGeom>
        </p:spPr>
      </p:pic>
      <p:sp>
        <p:nvSpPr>
          <p:cNvPr id="5" name="Rectangle 4"/>
          <p:cNvSpPr/>
          <p:nvPr/>
        </p:nvSpPr>
        <p:spPr>
          <a:xfrm>
            <a:off x="-2333891" y="228609"/>
            <a:ext cx="13241433" cy="9341814"/>
          </a:xfrm>
          <a:prstGeom prst="rect">
            <a:avLst/>
          </a:prstGeom>
          <a:noFill/>
        </p:spPr>
        <p:txBody>
          <a:bodyPr wrap="none" lIns="137948" tIns="68974" rIns="137948" bIns="68974">
            <a:spAutoFit/>
            <a:scene3d>
              <a:camera prst="orthographicFront"/>
              <a:lightRig rig="soft" dir="t">
                <a:rot lat="0" lon="0" rev="10800000"/>
              </a:lightRig>
            </a:scene3d>
            <a:sp3d>
              <a:bevelT w="27940" h="12700"/>
              <a:contourClr>
                <a:srgbClr val="DDDDDD"/>
              </a:contourClr>
            </a:sp3d>
          </a:bodyPr>
          <a:lstStyle/>
          <a:p>
            <a:pPr algn="ctr"/>
            <a:r>
              <a:rPr lang="en-US" sz="6600" b="1" spc="226" dirty="0" smtClean="0">
                <a:ln w="11430">
                  <a:solidFill>
                    <a:schemeClr val="bg1"/>
                  </a:solidFill>
                </a:ln>
                <a:solidFill>
                  <a:schemeClr val="bg1"/>
                </a:solidFill>
                <a:effectLst>
                  <a:glow rad="101600">
                    <a:schemeClr val="tx1">
                      <a:alpha val="60000"/>
                    </a:schemeClr>
                  </a:glow>
                  <a:outerShdw blurRad="25400" algn="tl" rotWithShape="0">
                    <a:srgbClr val="000000">
                      <a:alpha val="43000"/>
                    </a:srgbClr>
                  </a:outerShdw>
                </a:effectLst>
                <a:latin typeface="AR CENA" pitchFamily="2" charset="0"/>
              </a:rPr>
              <a:t>For More Information</a:t>
            </a:r>
          </a:p>
          <a:p>
            <a:pPr algn="ctr"/>
            <a:r>
              <a:rPr lang="en-US" sz="6600" b="1" spc="226" dirty="0" smtClean="0">
                <a:ln w="11430">
                  <a:solidFill>
                    <a:schemeClr val="bg1"/>
                  </a:solidFill>
                </a:ln>
                <a:solidFill>
                  <a:schemeClr val="bg1"/>
                </a:solidFill>
                <a:effectLst>
                  <a:glow rad="101600">
                    <a:schemeClr val="tx1">
                      <a:alpha val="60000"/>
                    </a:schemeClr>
                  </a:glow>
                  <a:outerShdw blurRad="25400" algn="tl" rotWithShape="0">
                    <a:srgbClr val="000000">
                      <a:alpha val="43000"/>
                    </a:srgbClr>
                  </a:outerShdw>
                </a:effectLst>
                <a:latin typeface="AR CENA" pitchFamily="2" charset="0"/>
              </a:rPr>
              <a:t>Or to Schedule a </a:t>
            </a:r>
          </a:p>
          <a:p>
            <a:pPr algn="ctr"/>
            <a:r>
              <a:rPr lang="en-US" sz="6600" b="1" spc="226" dirty="0" smtClean="0">
                <a:ln w="11430">
                  <a:solidFill>
                    <a:schemeClr val="bg1"/>
                  </a:solidFill>
                </a:ln>
                <a:solidFill>
                  <a:schemeClr val="bg1"/>
                </a:solidFill>
                <a:effectLst>
                  <a:glow rad="101600">
                    <a:schemeClr val="tx1">
                      <a:alpha val="60000"/>
                    </a:schemeClr>
                  </a:glow>
                  <a:outerShdw blurRad="25400" algn="tl" rotWithShape="0">
                    <a:srgbClr val="000000">
                      <a:alpha val="43000"/>
                    </a:srgbClr>
                  </a:outerShdw>
                </a:effectLst>
                <a:latin typeface="AR CENA" pitchFamily="2" charset="0"/>
              </a:rPr>
              <a:t>Speaking Engagement</a:t>
            </a:r>
          </a:p>
          <a:p>
            <a:pPr algn="ctr"/>
            <a:r>
              <a:rPr lang="en-US" sz="6600" b="1" spc="226" dirty="0" smtClean="0">
                <a:ln w="11430">
                  <a:solidFill>
                    <a:schemeClr val="bg1"/>
                  </a:solidFill>
                </a:ln>
                <a:solidFill>
                  <a:schemeClr val="bg1"/>
                </a:solidFill>
                <a:effectLst>
                  <a:glow rad="101600">
                    <a:schemeClr val="tx1">
                      <a:alpha val="60000"/>
                    </a:schemeClr>
                  </a:glow>
                  <a:outerShdw blurRad="25400" algn="tl" rotWithShape="0">
                    <a:srgbClr val="000000">
                      <a:alpha val="43000"/>
                    </a:srgbClr>
                  </a:outerShdw>
                </a:effectLst>
                <a:latin typeface="AR CENA" pitchFamily="2" charset="0"/>
              </a:rPr>
              <a:t>Contact Rick at</a:t>
            </a:r>
          </a:p>
          <a:p>
            <a:pPr algn="ctr"/>
            <a:endParaRPr lang="en-US" sz="4400" b="1" spc="226" dirty="0" smtClean="0">
              <a:ln w="11430"/>
              <a:solidFill>
                <a:srgbClr val="F8F8F8"/>
              </a:solidFill>
              <a:effectLst>
                <a:outerShdw blurRad="25400" algn="tl" rotWithShape="0">
                  <a:srgbClr val="000000">
                    <a:alpha val="43000"/>
                  </a:srgbClr>
                </a:outerShdw>
              </a:effectLst>
            </a:endParaRPr>
          </a:p>
          <a:p>
            <a:pPr algn="ctr"/>
            <a:endParaRPr lang="en-US" sz="4400" b="1" spc="226" dirty="0" smtClean="0">
              <a:ln w="11430"/>
              <a:solidFill>
                <a:srgbClr val="F8F8F8"/>
              </a:solidFill>
              <a:effectLst>
                <a:outerShdw blurRad="25400" algn="tl" rotWithShape="0">
                  <a:srgbClr val="000000">
                    <a:alpha val="43000"/>
                  </a:srgbClr>
                </a:outerShdw>
              </a:effectLst>
            </a:endParaRPr>
          </a:p>
          <a:p>
            <a:pPr algn="ctr"/>
            <a:endParaRPr lang="en-US" sz="4400" b="1" spc="226" dirty="0" smtClean="0">
              <a:ln w="11430"/>
              <a:solidFill>
                <a:srgbClr val="F8F8F8"/>
              </a:solidFill>
              <a:effectLst>
                <a:outerShdw blurRad="25400" algn="tl" rotWithShape="0">
                  <a:srgbClr val="000000">
                    <a:alpha val="43000"/>
                  </a:srgbClr>
                </a:outerShdw>
              </a:effectLst>
            </a:endParaRPr>
          </a:p>
          <a:p>
            <a:pPr algn="ctr"/>
            <a:endParaRPr lang="en-US" sz="4400" b="1" spc="226" dirty="0" smtClean="0">
              <a:ln w="11430"/>
              <a:solidFill>
                <a:srgbClr val="F8F8F8"/>
              </a:solidFill>
              <a:effectLst>
                <a:outerShdw blurRad="25400" algn="tl" rotWithShape="0">
                  <a:srgbClr val="000000">
                    <a:alpha val="43000"/>
                  </a:srgbClr>
                </a:outerShdw>
              </a:effectLst>
            </a:endParaRPr>
          </a:p>
          <a:p>
            <a:pPr algn="ctr"/>
            <a:endParaRPr lang="en-US" sz="4400" b="1" spc="226" dirty="0" smtClean="0">
              <a:ln w="11430"/>
              <a:solidFill>
                <a:srgbClr val="F8F8F8"/>
              </a:solidFill>
              <a:effectLst>
                <a:outerShdw blurRad="25400" algn="tl" rotWithShape="0">
                  <a:srgbClr val="000000">
                    <a:alpha val="43000"/>
                  </a:srgbClr>
                </a:outerShdw>
              </a:effectLst>
            </a:endParaRPr>
          </a:p>
          <a:p>
            <a:pPr algn="ctr"/>
            <a:r>
              <a:rPr lang="en-US" sz="4800" b="1" spc="226" dirty="0" smtClean="0">
                <a:ln w="11430"/>
                <a:solidFill>
                  <a:srgbClr val="F8F8F8"/>
                </a:solidFill>
                <a:effectLst>
                  <a:outerShdw blurRad="25400" algn="tl" rotWithShape="0">
                    <a:srgbClr val="000000">
                      <a:alpha val="43000"/>
                    </a:srgbClr>
                  </a:outerShdw>
                </a:effectLst>
              </a:rPr>
              <a:t>                         </a:t>
            </a:r>
            <a:r>
              <a:rPr lang="en-US" sz="5400" b="1" spc="226" dirty="0" smtClean="0">
                <a:ln w="11430"/>
                <a:solidFill>
                  <a:srgbClr val="F8F8F8"/>
                </a:solidFill>
                <a:effectLst>
                  <a:glow rad="101600">
                    <a:schemeClr val="tx1">
                      <a:alpha val="60000"/>
                    </a:schemeClr>
                  </a:glow>
                  <a:outerShdw blurRad="25400" algn="tl" rotWithShape="0">
                    <a:srgbClr val="000000">
                      <a:alpha val="43000"/>
                    </a:srgbClr>
                  </a:outerShdw>
                </a:effectLst>
              </a:rPr>
              <a:t>pastorrick@newlifeqca.com</a:t>
            </a:r>
          </a:p>
          <a:p>
            <a:pPr algn="ctr"/>
            <a:r>
              <a:rPr lang="en-US" sz="5400" b="1" spc="226" dirty="0" smtClean="0">
                <a:ln w="11430"/>
                <a:solidFill>
                  <a:srgbClr val="F8F8F8"/>
                </a:solidFill>
                <a:effectLst>
                  <a:outerShdw blurRad="25400" algn="tl" rotWithShape="0">
                    <a:srgbClr val="000000">
                      <a:alpha val="43000"/>
                    </a:srgbClr>
                  </a:outerShdw>
                </a:effectLst>
                <a:latin typeface="AR CENA" pitchFamily="2" charset="0"/>
              </a:rPr>
              <a:t>                 </a:t>
            </a:r>
            <a:r>
              <a:rPr lang="en-US" sz="6000" b="1" spc="226" dirty="0" smtClean="0">
                <a:ln w="11430"/>
                <a:solidFill>
                  <a:srgbClr val="F8F8F8"/>
                </a:solidFill>
                <a:effectLst>
                  <a:glow rad="101600">
                    <a:schemeClr val="tx1">
                      <a:alpha val="60000"/>
                    </a:schemeClr>
                  </a:glow>
                  <a:outerShdw blurRad="25400" algn="tl" rotWithShape="0">
                    <a:srgbClr val="000000">
                      <a:alpha val="43000"/>
                    </a:srgbClr>
                  </a:outerShdw>
                </a:effectLst>
                <a:latin typeface="AR CENA" pitchFamily="2" charset="0"/>
              </a:rPr>
              <a:t>or at 309-738-4863</a:t>
            </a:r>
            <a:endParaRPr lang="en-US" sz="6000" b="1" spc="226" dirty="0">
              <a:ln w="11430"/>
              <a:solidFill>
                <a:srgbClr val="F8F8F8"/>
              </a:solidFill>
              <a:effectLst>
                <a:glow rad="101600">
                  <a:schemeClr val="tx1">
                    <a:alpha val="60000"/>
                  </a:schemeClr>
                </a:glow>
                <a:outerShdw blurRad="25400" algn="tl" rotWithShape="0">
                  <a:srgbClr val="000000">
                    <a:alpha val="43000"/>
                  </a:srgbClr>
                </a:outerShdw>
              </a:effectLst>
              <a:latin typeface="AR CENA" pitchFamily="2" charset="0"/>
            </a:endParaRPr>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Image result for the sea"/>
          <p:cNvPicPr>
            <a:picLocks noChangeAspect="1" noChangeArrowheads="1"/>
          </p:cNvPicPr>
          <p:nvPr/>
        </p:nvPicPr>
        <p:blipFill>
          <a:blip r:embed="rId2" cstate="print"/>
          <a:srcRect/>
          <a:stretch>
            <a:fillRect/>
          </a:stretch>
        </p:blipFill>
        <p:spPr bwMode="auto">
          <a:xfrm>
            <a:off x="6" y="13"/>
            <a:ext cx="18288000" cy="10287002"/>
          </a:xfrm>
          <a:prstGeom prst="rect">
            <a:avLst/>
          </a:prstGeom>
          <a:noFill/>
        </p:spPr>
      </p:pic>
      <p:sp>
        <p:nvSpPr>
          <p:cNvPr id="3" name="Rectangle 2"/>
          <p:cNvSpPr/>
          <p:nvPr/>
        </p:nvSpPr>
        <p:spPr>
          <a:xfrm>
            <a:off x="484680" y="342908"/>
            <a:ext cx="16355520" cy="3555616"/>
          </a:xfrm>
          <a:prstGeom prst="rect">
            <a:avLst/>
          </a:prstGeom>
        </p:spPr>
        <p:txBody>
          <a:bodyPr wrap="square" lIns="137948" tIns="68974" rIns="137948" bIns="68974">
            <a:spAutoFit/>
          </a:bodyPr>
          <a:lstStyle/>
          <a:p>
            <a:pPr algn="just"/>
            <a:r>
              <a:rPr lang="en-US" sz="740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rPr>
              <a:t>Psalms 8:8 NASB  The birds of the heavens and the fish of the sea, Whatever passes through the paths of the seas.</a:t>
            </a:r>
          </a:p>
        </p:txBody>
      </p:sp>
      <p:pic>
        <p:nvPicPr>
          <p:cNvPr id="135172" name="Picture 4" descr="Image result for matthew maury"/>
          <p:cNvPicPr>
            <a:picLocks noChangeAspect="1" noChangeArrowheads="1"/>
          </p:cNvPicPr>
          <p:nvPr/>
        </p:nvPicPr>
        <p:blipFill>
          <a:blip r:embed="rId3" cstate="print"/>
          <a:srcRect l="13023" r="6977"/>
          <a:stretch>
            <a:fillRect/>
          </a:stretch>
        </p:blipFill>
        <p:spPr bwMode="auto">
          <a:xfrm>
            <a:off x="12496801" y="5139599"/>
            <a:ext cx="5791202" cy="5366486"/>
          </a:xfrm>
          <a:prstGeom prst="rect">
            <a:avLst/>
          </a:prstGeom>
          <a:noFill/>
          <a:effectLst>
            <a:softEdge rad="6350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5165</TotalTime>
  <Words>2493</Words>
  <Application>Microsoft Office PowerPoint</Application>
  <PresentationFormat>Custom</PresentationFormat>
  <Paragraphs>302</Paragraphs>
  <Slides>81</Slides>
  <Notes>0</Notes>
  <HiddenSlides>0</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Would You Respond?</dc:title>
  <dc:creator>Pastor Rick</dc:creator>
  <cp:lastModifiedBy>Pastor Rick</cp:lastModifiedBy>
  <cp:revision>75</cp:revision>
  <dcterms:created xsi:type="dcterms:W3CDTF">2017-03-01T18:03:25Z</dcterms:created>
  <dcterms:modified xsi:type="dcterms:W3CDTF">2019-06-14T20:48:38Z</dcterms:modified>
</cp:coreProperties>
</file>