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s/slide47.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s/slide5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slides/slide5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4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0.xml" ContentType="application/vnd.openxmlformats-officedocument.presentationml.slideLayout+xml"/>
  <Default Extension="gif" ContentType="image/gif"/>
  <Override PartName="/ppt/notesSlides/notesSlide6.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6"/>
  </p:notesMasterIdLst>
  <p:sldIdLst>
    <p:sldId id="392" r:id="rId2"/>
    <p:sldId id="307" r:id="rId3"/>
    <p:sldId id="393" r:id="rId4"/>
    <p:sldId id="308" r:id="rId5"/>
    <p:sldId id="394" r:id="rId6"/>
    <p:sldId id="395" r:id="rId7"/>
    <p:sldId id="396" r:id="rId8"/>
    <p:sldId id="397" r:id="rId9"/>
    <p:sldId id="398" r:id="rId10"/>
    <p:sldId id="399" r:id="rId11"/>
    <p:sldId id="400" r:id="rId12"/>
    <p:sldId id="401" r:id="rId13"/>
    <p:sldId id="402" r:id="rId14"/>
    <p:sldId id="403" r:id="rId15"/>
    <p:sldId id="404" r:id="rId16"/>
    <p:sldId id="405" r:id="rId17"/>
    <p:sldId id="428" r:id="rId18"/>
    <p:sldId id="319" r:id="rId19"/>
    <p:sldId id="321" r:id="rId20"/>
    <p:sldId id="353" r:id="rId21"/>
    <p:sldId id="390" r:id="rId22"/>
    <p:sldId id="391" r:id="rId23"/>
    <p:sldId id="354" r:id="rId24"/>
    <p:sldId id="320" r:id="rId25"/>
    <p:sldId id="322" r:id="rId26"/>
    <p:sldId id="355" r:id="rId27"/>
    <p:sldId id="429" r:id="rId28"/>
    <p:sldId id="340" r:id="rId29"/>
    <p:sldId id="430" r:id="rId30"/>
    <p:sldId id="341" r:id="rId31"/>
    <p:sldId id="431" r:id="rId32"/>
    <p:sldId id="432" r:id="rId33"/>
    <p:sldId id="413" r:id="rId34"/>
    <p:sldId id="414" r:id="rId35"/>
    <p:sldId id="433" r:id="rId36"/>
    <p:sldId id="406" r:id="rId37"/>
    <p:sldId id="434" r:id="rId38"/>
    <p:sldId id="435" r:id="rId39"/>
    <p:sldId id="408" r:id="rId40"/>
    <p:sldId id="409" r:id="rId41"/>
    <p:sldId id="410" r:id="rId42"/>
    <p:sldId id="411" r:id="rId43"/>
    <p:sldId id="412" r:id="rId44"/>
    <p:sldId id="415" r:id="rId45"/>
    <p:sldId id="416" r:id="rId46"/>
    <p:sldId id="417" r:id="rId47"/>
    <p:sldId id="419" r:id="rId48"/>
    <p:sldId id="314" r:id="rId49"/>
    <p:sldId id="317" r:id="rId50"/>
    <p:sldId id="425" r:id="rId51"/>
    <p:sldId id="423" r:id="rId52"/>
    <p:sldId id="424" r:id="rId53"/>
    <p:sldId id="426" r:id="rId54"/>
    <p:sldId id="427" r:id="rId55"/>
  </p:sldIdLst>
  <p:sldSz cx="18288000" cy="10287000"/>
  <p:notesSz cx="6858000" cy="9144000"/>
  <p:defaultTextStyle>
    <a:defPPr>
      <a:defRPr lang="en-US"/>
    </a:defPPr>
    <a:lvl1pPr marL="0" algn="l" defTabSz="1379054" rtl="0" eaLnBrk="1" latinLnBrk="0" hangingPunct="1">
      <a:defRPr sz="3000" kern="1200">
        <a:solidFill>
          <a:schemeClr val="tx1"/>
        </a:solidFill>
        <a:latin typeface="+mn-lt"/>
        <a:ea typeface="+mn-ea"/>
        <a:cs typeface="+mn-cs"/>
      </a:defRPr>
    </a:lvl1pPr>
    <a:lvl2pPr marL="689526" algn="l" defTabSz="1379054" rtl="0" eaLnBrk="1" latinLnBrk="0" hangingPunct="1">
      <a:defRPr sz="3000" kern="1200">
        <a:solidFill>
          <a:schemeClr val="tx1"/>
        </a:solidFill>
        <a:latin typeface="+mn-lt"/>
        <a:ea typeface="+mn-ea"/>
        <a:cs typeface="+mn-cs"/>
      </a:defRPr>
    </a:lvl2pPr>
    <a:lvl3pPr marL="1379054" algn="l" defTabSz="1379054" rtl="0" eaLnBrk="1" latinLnBrk="0" hangingPunct="1">
      <a:defRPr sz="3000" kern="1200">
        <a:solidFill>
          <a:schemeClr val="tx1"/>
        </a:solidFill>
        <a:latin typeface="+mn-lt"/>
        <a:ea typeface="+mn-ea"/>
        <a:cs typeface="+mn-cs"/>
      </a:defRPr>
    </a:lvl3pPr>
    <a:lvl4pPr marL="2068584" algn="l" defTabSz="1379054" rtl="0" eaLnBrk="1" latinLnBrk="0" hangingPunct="1">
      <a:defRPr sz="3000" kern="1200">
        <a:solidFill>
          <a:schemeClr val="tx1"/>
        </a:solidFill>
        <a:latin typeface="+mn-lt"/>
        <a:ea typeface="+mn-ea"/>
        <a:cs typeface="+mn-cs"/>
      </a:defRPr>
    </a:lvl4pPr>
    <a:lvl5pPr marL="2758110" algn="l" defTabSz="1379054" rtl="0" eaLnBrk="1" latinLnBrk="0" hangingPunct="1">
      <a:defRPr sz="3000" kern="1200">
        <a:solidFill>
          <a:schemeClr val="tx1"/>
        </a:solidFill>
        <a:latin typeface="+mn-lt"/>
        <a:ea typeface="+mn-ea"/>
        <a:cs typeface="+mn-cs"/>
      </a:defRPr>
    </a:lvl5pPr>
    <a:lvl6pPr marL="3447638" algn="l" defTabSz="1379054" rtl="0" eaLnBrk="1" latinLnBrk="0" hangingPunct="1">
      <a:defRPr sz="3000" kern="1200">
        <a:solidFill>
          <a:schemeClr val="tx1"/>
        </a:solidFill>
        <a:latin typeface="+mn-lt"/>
        <a:ea typeface="+mn-ea"/>
        <a:cs typeface="+mn-cs"/>
      </a:defRPr>
    </a:lvl6pPr>
    <a:lvl7pPr marL="4137164" algn="l" defTabSz="1379054" rtl="0" eaLnBrk="1" latinLnBrk="0" hangingPunct="1">
      <a:defRPr sz="3000" kern="1200">
        <a:solidFill>
          <a:schemeClr val="tx1"/>
        </a:solidFill>
        <a:latin typeface="+mn-lt"/>
        <a:ea typeface="+mn-ea"/>
        <a:cs typeface="+mn-cs"/>
      </a:defRPr>
    </a:lvl7pPr>
    <a:lvl8pPr marL="4826690" algn="l" defTabSz="1379054" rtl="0" eaLnBrk="1" latinLnBrk="0" hangingPunct="1">
      <a:defRPr sz="3000" kern="1200">
        <a:solidFill>
          <a:schemeClr val="tx1"/>
        </a:solidFill>
        <a:latin typeface="+mn-lt"/>
        <a:ea typeface="+mn-ea"/>
        <a:cs typeface="+mn-cs"/>
      </a:defRPr>
    </a:lvl8pPr>
    <a:lvl9pPr marL="5516218" algn="l" defTabSz="1379054" rtl="0" eaLnBrk="1" latinLnBrk="0" hangingPunct="1">
      <a:defRPr sz="30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9CCFF"/>
    <a:srgbClr val="000066"/>
    <a:srgbClr val="CC6600"/>
    <a:srgbClr val="FFFF99"/>
    <a:srgbClr val="00206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53" d="100"/>
          <a:sy n="53" d="100"/>
        </p:scale>
        <p:origin x="-282" y="-102"/>
      </p:cViewPr>
      <p:guideLst>
        <p:guide orient="horz" pos="3246"/>
        <p:guide pos="5762"/>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4E80901-6BC2-4E9C-8A79-D0B794DCBFB1}" type="datetimeFigureOut">
              <a:rPr lang="en-US" smtClean="0"/>
              <a:pPr/>
              <a:t>4/11/2019</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C2B078E-AF73-4449-8851-AAE5E4E7FFF7}"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1379054" rtl="0" eaLnBrk="1" latinLnBrk="0" hangingPunct="1">
      <a:defRPr sz="1800" kern="1200">
        <a:solidFill>
          <a:schemeClr val="tx1"/>
        </a:solidFill>
        <a:latin typeface="+mn-lt"/>
        <a:ea typeface="+mn-ea"/>
        <a:cs typeface="+mn-cs"/>
      </a:defRPr>
    </a:lvl1pPr>
    <a:lvl2pPr marL="689526" algn="l" defTabSz="1379054" rtl="0" eaLnBrk="1" latinLnBrk="0" hangingPunct="1">
      <a:defRPr sz="1800" kern="1200">
        <a:solidFill>
          <a:schemeClr val="tx1"/>
        </a:solidFill>
        <a:latin typeface="+mn-lt"/>
        <a:ea typeface="+mn-ea"/>
        <a:cs typeface="+mn-cs"/>
      </a:defRPr>
    </a:lvl2pPr>
    <a:lvl3pPr marL="1379054" algn="l" defTabSz="1379054" rtl="0" eaLnBrk="1" latinLnBrk="0" hangingPunct="1">
      <a:defRPr sz="1800" kern="1200">
        <a:solidFill>
          <a:schemeClr val="tx1"/>
        </a:solidFill>
        <a:latin typeface="+mn-lt"/>
        <a:ea typeface="+mn-ea"/>
        <a:cs typeface="+mn-cs"/>
      </a:defRPr>
    </a:lvl3pPr>
    <a:lvl4pPr marL="2068584" algn="l" defTabSz="1379054" rtl="0" eaLnBrk="1" latinLnBrk="0" hangingPunct="1">
      <a:defRPr sz="1800" kern="1200">
        <a:solidFill>
          <a:schemeClr val="tx1"/>
        </a:solidFill>
        <a:latin typeface="+mn-lt"/>
        <a:ea typeface="+mn-ea"/>
        <a:cs typeface="+mn-cs"/>
      </a:defRPr>
    </a:lvl4pPr>
    <a:lvl5pPr marL="2758110" algn="l" defTabSz="1379054" rtl="0" eaLnBrk="1" latinLnBrk="0" hangingPunct="1">
      <a:defRPr sz="1800" kern="1200">
        <a:solidFill>
          <a:schemeClr val="tx1"/>
        </a:solidFill>
        <a:latin typeface="+mn-lt"/>
        <a:ea typeface="+mn-ea"/>
        <a:cs typeface="+mn-cs"/>
      </a:defRPr>
    </a:lvl5pPr>
    <a:lvl6pPr marL="3447638" algn="l" defTabSz="1379054" rtl="0" eaLnBrk="1" latinLnBrk="0" hangingPunct="1">
      <a:defRPr sz="1800" kern="1200">
        <a:solidFill>
          <a:schemeClr val="tx1"/>
        </a:solidFill>
        <a:latin typeface="+mn-lt"/>
        <a:ea typeface="+mn-ea"/>
        <a:cs typeface="+mn-cs"/>
      </a:defRPr>
    </a:lvl6pPr>
    <a:lvl7pPr marL="4137164" algn="l" defTabSz="1379054" rtl="0" eaLnBrk="1" latinLnBrk="0" hangingPunct="1">
      <a:defRPr sz="1800" kern="1200">
        <a:solidFill>
          <a:schemeClr val="tx1"/>
        </a:solidFill>
        <a:latin typeface="+mn-lt"/>
        <a:ea typeface="+mn-ea"/>
        <a:cs typeface="+mn-cs"/>
      </a:defRPr>
    </a:lvl7pPr>
    <a:lvl8pPr marL="4826690" algn="l" defTabSz="1379054" rtl="0" eaLnBrk="1" latinLnBrk="0" hangingPunct="1">
      <a:defRPr sz="1800" kern="1200">
        <a:solidFill>
          <a:schemeClr val="tx1"/>
        </a:solidFill>
        <a:latin typeface="+mn-lt"/>
        <a:ea typeface="+mn-ea"/>
        <a:cs typeface="+mn-cs"/>
      </a:defRPr>
    </a:lvl8pPr>
    <a:lvl9pPr marL="5516218" algn="l" defTabSz="1379054" rtl="0" eaLnBrk="1" latinLnBrk="0" hangingPunct="1">
      <a:defRPr sz="18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A3050EC-1408-46C8-AF54-541C336A3778}" type="slidenum">
              <a:rPr lang="en-US" smtClean="0"/>
              <a:pPr/>
              <a:t>2</a:t>
            </a:fld>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A3050EC-1408-46C8-AF54-541C336A3778}" type="slidenum">
              <a:rPr lang="en-US" smtClean="0"/>
              <a:pPr/>
              <a:t>3</a:t>
            </a:fld>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A3050EC-1408-46C8-AF54-541C336A3778}" type="slidenum">
              <a:rPr lang="en-US" smtClean="0"/>
              <a:pPr/>
              <a:t>17</a:t>
            </a:fld>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A3050EC-1408-46C8-AF54-541C336A3778}" type="slidenum">
              <a:rPr lang="en-US" smtClean="0"/>
              <a:pPr/>
              <a:t>27</a:t>
            </a:fld>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A3050EC-1408-46C8-AF54-541C336A3778}" type="slidenum">
              <a:rPr lang="en-US" smtClean="0"/>
              <a:pPr/>
              <a:t>36</a:t>
            </a:fld>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A3050EC-1408-46C8-AF54-541C336A3778}" type="slidenum">
              <a:rPr lang="en-US" smtClean="0"/>
              <a:pPr/>
              <a:t>48</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371615" y="3195651"/>
            <a:ext cx="15544802" cy="2205038"/>
          </a:xfrm>
        </p:spPr>
        <p:txBody>
          <a:bodyPr/>
          <a:lstStyle/>
          <a:p>
            <a:r>
              <a:rPr lang="en-US" smtClean="0"/>
              <a:t>Click to edit Master title style</a:t>
            </a:r>
            <a:endParaRPr lang="en-US"/>
          </a:p>
        </p:txBody>
      </p:sp>
      <p:sp>
        <p:nvSpPr>
          <p:cNvPr id="3" name="Subtitle 2"/>
          <p:cNvSpPr>
            <a:spLocks noGrp="1"/>
          </p:cNvSpPr>
          <p:nvPr>
            <p:ph type="subTitle" idx="1"/>
          </p:nvPr>
        </p:nvSpPr>
        <p:spPr>
          <a:xfrm>
            <a:off x="2743202" y="5829302"/>
            <a:ext cx="12801600" cy="2628900"/>
          </a:xfrm>
        </p:spPr>
        <p:txBody>
          <a:bodyPr/>
          <a:lstStyle>
            <a:lvl1pPr marL="0" indent="0" algn="ctr">
              <a:buNone/>
              <a:defRPr>
                <a:solidFill>
                  <a:schemeClr val="tx1">
                    <a:tint val="75000"/>
                  </a:schemeClr>
                </a:solidFill>
              </a:defRPr>
            </a:lvl1pPr>
            <a:lvl2pPr marL="689526" indent="0" algn="ctr">
              <a:buNone/>
              <a:defRPr>
                <a:solidFill>
                  <a:schemeClr val="tx1">
                    <a:tint val="75000"/>
                  </a:schemeClr>
                </a:solidFill>
              </a:defRPr>
            </a:lvl2pPr>
            <a:lvl3pPr marL="1379054" indent="0" algn="ctr">
              <a:buNone/>
              <a:defRPr>
                <a:solidFill>
                  <a:schemeClr val="tx1">
                    <a:tint val="75000"/>
                  </a:schemeClr>
                </a:solidFill>
              </a:defRPr>
            </a:lvl3pPr>
            <a:lvl4pPr marL="2068584" indent="0" algn="ctr">
              <a:buNone/>
              <a:defRPr>
                <a:solidFill>
                  <a:schemeClr val="tx1">
                    <a:tint val="75000"/>
                  </a:schemeClr>
                </a:solidFill>
              </a:defRPr>
            </a:lvl4pPr>
            <a:lvl5pPr marL="2758110" indent="0" algn="ctr">
              <a:buNone/>
              <a:defRPr>
                <a:solidFill>
                  <a:schemeClr val="tx1">
                    <a:tint val="75000"/>
                  </a:schemeClr>
                </a:solidFill>
              </a:defRPr>
            </a:lvl5pPr>
            <a:lvl6pPr marL="3447638" indent="0" algn="ctr">
              <a:buNone/>
              <a:defRPr>
                <a:solidFill>
                  <a:schemeClr val="tx1">
                    <a:tint val="75000"/>
                  </a:schemeClr>
                </a:solidFill>
              </a:defRPr>
            </a:lvl6pPr>
            <a:lvl7pPr marL="4137164" indent="0" algn="ctr">
              <a:buNone/>
              <a:defRPr>
                <a:solidFill>
                  <a:schemeClr val="tx1">
                    <a:tint val="75000"/>
                  </a:schemeClr>
                </a:solidFill>
              </a:defRPr>
            </a:lvl7pPr>
            <a:lvl8pPr marL="4826690" indent="0" algn="ctr">
              <a:buNone/>
              <a:defRPr>
                <a:solidFill>
                  <a:schemeClr val="tx1">
                    <a:tint val="75000"/>
                  </a:schemeClr>
                </a:solidFill>
              </a:defRPr>
            </a:lvl8pPr>
            <a:lvl9pPr marL="5516218"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5E9B7DE-2CD6-499B-854C-5B5BD0CAF8CA}" type="datetimeFigureOut">
              <a:rPr lang="en-US" smtClean="0"/>
              <a:pPr/>
              <a:t>4/11/2019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56FBC40-B818-4B3F-8A96-D973EA2A4C61}"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5E9B7DE-2CD6-499B-854C-5B5BD0CAF8CA}" type="datetimeFigureOut">
              <a:rPr lang="en-US" smtClean="0"/>
              <a:pPr/>
              <a:t>4/11/2019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56FBC40-B818-4B3F-8A96-D973EA2A4C61}"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3258810" y="411974"/>
            <a:ext cx="4114800" cy="877728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914406" y="411974"/>
            <a:ext cx="12039600" cy="877728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5E9B7DE-2CD6-499B-854C-5B5BD0CAF8CA}" type="datetimeFigureOut">
              <a:rPr lang="en-US" smtClean="0"/>
              <a:pPr/>
              <a:t>4/11/2019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56FBC40-B818-4B3F-8A96-D973EA2A4C61}"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5E9B7DE-2CD6-499B-854C-5B5BD0CAF8CA}" type="datetimeFigureOut">
              <a:rPr lang="en-US" smtClean="0"/>
              <a:pPr/>
              <a:t>4/11/2019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56FBC40-B818-4B3F-8A96-D973EA2A4C61}"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444643" y="6610371"/>
            <a:ext cx="15544802" cy="2043114"/>
          </a:xfrm>
        </p:spPr>
        <p:txBody>
          <a:bodyPr anchor="t"/>
          <a:lstStyle>
            <a:lvl1pPr algn="l">
              <a:defRPr sz="6000" b="1" cap="all"/>
            </a:lvl1pPr>
          </a:lstStyle>
          <a:p>
            <a:r>
              <a:rPr lang="en-US" smtClean="0"/>
              <a:t>Click to edit Master title style</a:t>
            </a:r>
            <a:endParaRPr lang="en-US"/>
          </a:p>
        </p:txBody>
      </p:sp>
      <p:sp>
        <p:nvSpPr>
          <p:cNvPr id="3" name="Text Placeholder 2"/>
          <p:cNvSpPr>
            <a:spLocks noGrp="1"/>
          </p:cNvSpPr>
          <p:nvPr>
            <p:ph type="body" idx="1"/>
          </p:nvPr>
        </p:nvSpPr>
        <p:spPr>
          <a:xfrm>
            <a:off x="1444643" y="4360083"/>
            <a:ext cx="15544802" cy="2250282"/>
          </a:xfrm>
        </p:spPr>
        <p:txBody>
          <a:bodyPr anchor="b"/>
          <a:lstStyle>
            <a:lvl1pPr marL="0" indent="0">
              <a:buNone/>
              <a:defRPr sz="3000">
                <a:solidFill>
                  <a:schemeClr val="tx1">
                    <a:tint val="75000"/>
                  </a:schemeClr>
                </a:solidFill>
              </a:defRPr>
            </a:lvl1pPr>
            <a:lvl2pPr marL="689526" indent="0">
              <a:buNone/>
              <a:defRPr sz="3000">
                <a:solidFill>
                  <a:schemeClr val="tx1">
                    <a:tint val="75000"/>
                  </a:schemeClr>
                </a:solidFill>
              </a:defRPr>
            </a:lvl2pPr>
            <a:lvl3pPr marL="1379054" indent="0">
              <a:buNone/>
              <a:defRPr sz="2400">
                <a:solidFill>
                  <a:schemeClr val="tx1">
                    <a:tint val="75000"/>
                  </a:schemeClr>
                </a:solidFill>
              </a:defRPr>
            </a:lvl3pPr>
            <a:lvl4pPr marL="2068584" indent="0">
              <a:buNone/>
              <a:defRPr sz="2400">
                <a:solidFill>
                  <a:schemeClr val="tx1">
                    <a:tint val="75000"/>
                  </a:schemeClr>
                </a:solidFill>
              </a:defRPr>
            </a:lvl4pPr>
            <a:lvl5pPr marL="2758110" indent="0">
              <a:buNone/>
              <a:defRPr sz="2400">
                <a:solidFill>
                  <a:schemeClr val="tx1">
                    <a:tint val="75000"/>
                  </a:schemeClr>
                </a:solidFill>
              </a:defRPr>
            </a:lvl5pPr>
            <a:lvl6pPr marL="3447638" indent="0">
              <a:buNone/>
              <a:defRPr sz="2400">
                <a:solidFill>
                  <a:schemeClr val="tx1">
                    <a:tint val="75000"/>
                  </a:schemeClr>
                </a:solidFill>
              </a:defRPr>
            </a:lvl6pPr>
            <a:lvl7pPr marL="4137164" indent="0">
              <a:buNone/>
              <a:defRPr sz="2400">
                <a:solidFill>
                  <a:schemeClr val="tx1">
                    <a:tint val="75000"/>
                  </a:schemeClr>
                </a:solidFill>
              </a:defRPr>
            </a:lvl7pPr>
            <a:lvl8pPr marL="4826690" indent="0">
              <a:buNone/>
              <a:defRPr sz="2400">
                <a:solidFill>
                  <a:schemeClr val="tx1">
                    <a:tint val="75000"/>
                  </a:schemeClr>
                </a:solidFill>
              </a:defRPr>
            </a:lvl8pPr>
            <a:lvl9pPr marL="5516218" indent="0">
              <a:buNone/>
              <a:defRPr sz="2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5E9B7DE-2CD6-499B-854C-5B5BD0CAF8CA}" type="datetimeFigureOut">
              <a:rPr lang="en-US" smtClean="0"/>
              <a:pPr/>
              <a:t>4/11/2019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56FBC40-B818-4B3F-8A96-D973EA2A4C61}"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914400" y="2400314"/>
            <a:ext cx="8077200" cy="6788948"/>
          </a:xfrm>
        </p:spPr>
        <p:txBody>
          <a:bodyPr/>
          <a:lstStyle>
            <a:lvl1pPr>
              <a:defRPr sz="4400"/>
            </a:lvl1pPr>
            <a:lvl2pPr>
              <a:defRPr sz="3600"/>
            </a:lvl2pPr>
            <a:lvl3pPr>
              <a:defRPr sz="3000"/>
            </a:lvl3pPr>
            <a:lvl4pPr>
              <a:defRPr sz="3000"/>
            </a:lvl4pPr>
            <a:lvl5pPr>
              <a:defRPr sz="3000"/>
            </a:lvl5pPr>
            <a:lvl6pPr>
              <a:defRPr sz="3000"/>
            </a:lvl6pPr>
            <a:lvl7pPr>
              <a:defRPr sz="3000"/>
            </a:lvl7pPr>
            <a:lvl8pPr>
              <a:defRPr sz="3000"/>
            </a:lvl8pPr>
            <a:lvl9pPr>
              <a:defRPr sz="3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9296400" y="2400314"/>
            <a:ext cx="8077200" cy="6788948"/>
          </a:xfrm>
        </p:spPr>
        <p:txBody>
          <a:bodyPr/>
          <a:lstStyle>
            <a:lvl1pPr>
              <a:defRPr sz="4400"/>
            </a:lvl1pPr>
            <a:lvl2pPr>
              <a:defRPr sz="3600"/>
            </a:lvl2pPr>
            <a:lvl3pPr>
              <a:defRPr sz="3000"/>
            </a:lvl3pPr>
            <a:lvl4pPr>
              <a:defRPr sz="3000"/>
            </a:lvl4pPr>
            <a:lvl5pPr>
              <a:defRPr sz="3000"/>
            </a:lvl5pPr>
            <a:lvl6pPr>
              <a:defRPr sz="3000"/>
            </a:lvl6pPr>
            <a:lvl7pPr>
              <a:defRPr sz="3000"/>
            </a:lvl7pPr>
            <a:lvl8pPr>
              <a:defRPr sz="3000"/>
            </a:lvl8pPr>
            <a:lvl9pPr>
              <a:defRPr sz="3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5E9B7DE-2CD6-499B-854C-5B5BD0CAF8CA}" type="datetimeFigureOut">
              <a:rPr lang="en-US" smtClean="0"/>
              <a:pPr/>
              <a:t>4/11/2019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56FBC40-B818-4B3F-8A96-D973EA2A4C61}"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914400" y="2302676"/>
            <a:ext cx="8080376" cy="959644"/>
          </a:xfrm>
        </p:spPr>
        <p:txBody>
          <a:bodyPr anchor="b"/>
          <a:lstStyle>
            <a:lvl1pPr marL="0" indent="0">
              <a:buNone/>
              <a:defRPr sz="3600" b="1"/>
            </a:lvl1pPr>
            <a:lvl2pPr marL="689526" indent="0">
              <a:buNone/>
              <a:defRPr sz="3000" b="1"/>
            </a:lvl2pPr>
            <a:lvl3pPr marL="1379054" indent="0">
              <a:buNone/>
              <a:defRPr sz="3000" b="1"/>
            </a:lvl3pPr>
            <a:lvl4pPr marL="2068584" indent="0">
              <a:buNone/>
              <a:defRPr sz="2400" b="1"/>
            </a:lvl4pPr>
            <a:lvl5pPr marL="2758110" indent="0">
              <a:buNone/>
              <a:defRPr sz="2400" b="1"/>
            </a:lvl5pPr>
            <a:lvl6pPr marL="3447638" indent="0">
              <a:buNone/>
              <a:defRPr sz="2400" b="1"/>
            </a:lvl6pPr>
            <a:lvl7pPr marL="4137164" indent="0">
              <a:buNone/>
              <a:defRPr sz="2400" b="1"/>
            </a:lvl7pPr>
            <a:lvl8pPr marL="4826690" indent="0">
              <a:buNone/>
              <a:defRPr sz="2400" b="1"/>
            </a:lvl8pPr>
            <a:lvl9pPr marL="5516218" indent="0">
              <a:buNone/>
              <a:defRPr sz="2400" b="1"/>
            </a:lvl9pPr>
          </a:lstStyle>
          <a:p>
            <a:pPr lvl="0"/>
            <a:r>
              <a:rPr lang="en-US" smtClean="0"/>
              <a:t>Click to edit Master text styles</a:t>
            </a:r>
          </a:p>
        </p:txBody>
      </p:sp>
      <p:sp>
        <p:nvSpPr>
          <p:cNvPr id="4" name="Content Placeholder 3"/>
          <p:cNvSpPr>
            <a:spLocks noGrp="1"/>
          </p:cNvSpPr>
          <p:nvPr>
            <p:ph sz="half" idx="2"/>
          </p:nvPr>
        </p:nvSpPr>
        <p:spPr>
          <a:xfrm>
            <a:off x="914400" y="3262314"/>
            <a:ext cx="8080376" cy="5926932"/>
          </a:xfrm>
        </p:spPr>
        <p:txBody>
          <a:bodyPr/>
          <a:lstStyle>
            <a:lvl1pPr>
              <a:defRPr sz="3600"/>
            </a:lvl1pPr>
            <a:lvl2pPr>
              <a:defRPr sz="3000"/>
            </a:lvl2pPr>
            <a:lvl3pPr>
              <a:defRPr sz="3000"/>
            </a:lvl3pPr>
            <a:lvl4pPr>
              <a:defRPr sz="2400"/>
            </a:lvl4pPr>
            <a:lvl5pPr>
              <a:defRPr sz="2400"/>
            </a:lvl5pPr>
            <a:lvl6pPr>
              <a:defRPr sz="2400"/>
            </a:lvl6pPr>
            <a:lvl7pPr>
              <a:defRPr sz="2400"/>
            </a:lvl7pPr>
            <a:lvl8pPr>
              <a:defRPr sz="2400"/>
            </a:lvl8pPr>
            <a:lvl9pPr>
              <a:defRPr sz="2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9290057" y="2302676"/>
            <a:ext cx="8083550" cy="959644"/>
          </a:xfrm>
        </p:spPr>
        <p:txBody>
          <a:bodyPr anchor="b"/>
          <a:lstStyle>
            <a:lvl1pPr marL="0" indent="0">
              <a:buNone/>
              <a:defRPr sz="3600" b="1"/>
            </a:lvl1pPr>
            <a:lvl2pPr marL="689526" indent="0">
              <a:buNone/>
              <a:defRPr sz="3000" b="1"/>
            </a:lvl2pPr>
            <a:lvl3pPr marL="1379054" indent="0">
              <a:buNone/>
              <a:defRPr sz="3000" b="1"/>
            </a:lvl3pPr>
            <a:lvl4pPr marL="2068584" indent="0">
              <a:buNone/>
              <a:defRPr sz="2400" b="1"/>
            </a:lvl4pPr>
            <a:lvl5pPr marL="2758110" indent="0">
              <a:buNone/>
              <a:defRPr sz="2400" b="1"/>
            </a:lvl5pPr>
            <a:lvl6pPr marL="3447638" indent="0">
              <a:buNone/>
              <a:defRPr sz="2400" b="1"/>
            </a:lvl6pPr>
            <a:lvl7pPr marL="4137164" indent="0">
              <a:buNone/>
              <a:defRPr sz="2400" b="1"/>
            </a:lvl7pPr>
            <a:lvl8pPr marL="4826690" indent="0">
              <a:buNone/>
              <a:defRPr sz="2400" b="1"/>
            </a:lvl8pPr>
            <a:lvl9pPr marL="5516218" indent="0">
              <a:buNone/>
              <a:defRPr sz="2400" b="1"/>
            </a:lvl9pPr>
          </a:lstStyle>
          <a:p>
            <a:pPr lvl="0"/>
            <a:r>
              <a:rPr lang="en-US" smtClean="0"/>
              <a:t>Click to edit Master text styles</a:t>
            </a:r>
          </a:p>
        </p:txBody>
      </p:sp>
      <p:sp>
        <p:nvSpPr>
          <p:cNvPr id="6" name="Content Placeholder 5"/>
          <p:cNvSpPr>
            <a:spLocks noGrp="1"/>
          </p:cNvSpPr>
          <p:nvPr>
            <p:ph sz="quarter" idx="4"/>
          </p:nvPr>
        </p:nvSpPr>
        <p:spPr>
          <a:xfrm>
            <a:off x="9290057" y="3262314"/>
            <a:ext cx="8083550" cy="5926932"/>
          </a:xfrm>
        </p:spPr>
        <p:txBody>
          <a:bodyPr/>
          <a:lstStyle>
            <a:lvl1pPr>
              <a:defRPr sz="3600"/>
            </a:lvl1pPr>
            <a:lvl2pPr>
              <a:defRPr sz="3000"/>
            </a:lvl2pPr>
            <a:lvl3pPr>
              <a:defRPr sz="3000"/>
            </a:lvl3pPr>
            <a:lvl4pPr>
              <a:defRPr sz="2400"/>
            </a:lvl4pPr>
            <a:lvl5pPr>
              <a:defRPr sz="2400"/>
            </a:lvl5pPr>
            <a:lvl6pPr>
              <a:defRPr sz="2400"/>
            </a:lvl6pPr>
            <a:lvl7pPr>
              <a:defRPr sz="2400"/>
            </a:lvl7pPr>
            <a:lvl8pPr>
              <a:defRPr sz="2400"/>
            </a:lvl8pPr>
            <a:lvl9pPr>
              <a:defRPr sz="2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5E9B7DE-2CD6-499B-854C-5B5BD0CAF8CA}" type="datetimeFigureOut">
              <a:rPr lang="en-US" smtClean="0"/>
              <a:pPr/>
              <a:t>4/11/2019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56FBC40-B818-4B3F-8A96-D973EA2A4C61}"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5E9B7DE-2CD6-499B-854C-5B5BD0CAF8CA}" type="datetimeFigureOut">
              <a:rPr lang="en-US" smtClean="0"/>
              <a:pPr/>
              <a:t>4/11/2019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56FBC40-B818-4B3F-8A96-D973EA2A4C61}"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5E9B7DE-2CD6-499B-854C-5B5BD0CAF8CA}" type="datetimeFigureOut">
              <a:rPr lang="en-US" smtClean="0"/>
              <a:pPr/>
              <a:t>4/11/2019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56FBC40-B818-4B3F-8A96-D973EA2A4C61}"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17" y="409578"/>
            <a:ext cx="6016626" cy="1743076"/>
          </a:xfrm>
        </p:spPr>
        <p:txBody>
          <a:bodyPr anchor="b"/>
          <a:lstStyle>
            <a:lvl1pPr algn="l">
              <a:defRPr sz="3000" b="1"/>
            </a:lvl1pPr>
          </a:lstStyle>
          <a:p>
            <a:r>
              <a:rPr lang="en-US" smtClean="0"/>
              <a:t>Click to edit Master title style</a:t>
            </a:r>
            <a:endParaRPr lang="en-US"/>
          </a:p>
        </p:txBody>
      </p:sp>
      <p:sp>
        <p:nvSpPr>
          <p:cNvPr id="3" name="Content Placeholder 2"/>
          <p:cNvSpPr>
            <a:spLocks noGrp="1"/>
          </p:cNvSpPr>
          <p:nvPr>
            <p:ph idx="1"/>
          </p:nvPr>
        </p:nvSpPr>
        <p:spPr>
          <a:xfrm>
            <a:off x="7150110" y="409597"/>
            <a:ext cx="10223500" cy="8779670"/>
          </a:xfrm>
        </p:spPr>
        <p:txBody>
          <a:bodyPr/>
          <a:lstStyle>
            <a:lvl1pPr>
              <a:defRPr sz="4800"/>
            </a:lvl1pPr>
            <a:lvl2pPr>
              <a:defRPr sz="4400"/>
            </a:lvl2pPr>
            <a:lvl3pPr>
              <a:defRPr sz="3600"/>
            </a:lvl3pPr>
            <a:lvl4pPr>
              <a:defRPr sz="3000"/>
            </a:lvl4pPr>
            <a:lvl5pPr>
              <a:defRPr sz="3000"/>
            </a:lvl5pPr>
            <a:lvl6pPr>
              <a:defRPr sz="3000"/>
            </a:lvl6pPr>
            <a:lvl7pPr>
              <a:defRPr sz="3000"/>
            </a:lvl7pPr>
            <a:lvl8pPr>
              <a:defRPr sz="3000"/>
            </a:lvl8pPr>
            <a:lvl9pPr>
              <a:defRPr sz="3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914417" y="2152663"/>
            <a:ext cx="6016626" cy="7036598"/>
          </a:xfrm>
        </p:spPr>
        <p:txBody>
          <a:bodyPr/>
          <a:lstStyle>
            <a:lvl1pPr marL="0" indent="0">
              <a:buNone/>
              <a:defRPr sz="2400"/>
            </a:lvl1pPr>
            <a:lvl2pPr marL="689526" indent="0">
              <a:buNone/>
              <a:defRPr sz="1800"/>
            </a:lvl2pPr>
            <a:lvl3pPr marL="1379054" indent="0">
              <a:buNone/>
              <a:defRPr sz="1600"/>
            </a:lvl3pPr>
            <a:lvl4pPr marL="2068584" indent="0">
              <a:buNone/>
              <a:defRPr sz="1400"/>
            </a:lvl4pPr>
            <a:lvl5pPr marL="2758110" indent="0">
              <a:buNone/>
              <a:defRPr sz="1400"/>
            </a:lvl5pPr>
            <a:lvl6pPr marL="3447638" indent="0">
              <a:buNone/>
              <a:defRPr sz="1400"/>
            </a:lvl6pPr>
            <a:lvl7pPr marL="4137164" indent="0">
              <a:buNone/>
              <a:defRPr sz="1400"/>
            </a:lvl7pPr>
            <a:lvl8pPr marL="4826690" indent="0">
              <a:buNone/>
              <a:defRPr sz="1400"/>
            </a:lvl8pPr>
            <a:lvl9pPr marL="5516218" indent="0">
              <a:buNone/>
              <a:defRPr sz="14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5E9B7DE-2CD6-499B-854C-5B5BD0CAF8CA}" type="datetimeFigureOut">
              <a:rPr lang="en-US" smtClean="0"/>
              <a:pPr/>
              <a:t>4/11/2019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56FBC40-B818-4B3F-8A96-D973EA2A4C61}"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584576" y="7200909"/>
            <a:ext cx="10972800" cy="850110"/>
          </a:xfrm>
        </p:spPr>
        <p:txBody>
          <a:bodyPr anchor="b"/>
          <a:lstStyle>
            <a:lvl1pPr algn="l">
              <a:defRPr sz="3000" b="1"/>
            </a:lvl1pPr>
          </a:lstStyle>
          <a:p>
            <a:r>
              <a:rPr lang="en-US" smtClean="0"/>
              <a:t>Click to edit Master title style</a:t>
            </a:r>
            <a:endParaRPr lang="en-US"/>
          </a:p>
        </p:txBody>
      </p:sp>
      <p:sp>
        <p:nvSpPr>
          <p:cNvPr id="3" name="Picture Placeholder 2"/>
          <p:cNvSpPr>
            <a:spLocks noGrp="1"/>
          </p:cNvSpPr>
          <p:nvPr>
            <p:ph type="pic" idx="1"/>
          </p:nvPr>
        </p:nvSpPr>
        <p:spPr>
          <a:xfrm>
            <a:off x="3584576" y="919164"/>
            <a:ext cx="10972800" cy="6172200"/>
          </a:xfrm>
        </p:spPr>
        <p:txBody>
          <a:bodyPr/>
          <a:lstStyle>
            <a:lvl1pPr marL="0" indent="0">
              <a:buNone/>
              <a:defRPr sz="4800"/>
            </a:lvl1pPr>
            <a:lvl2pPr marL="689526" indent="0">
              <a:buNone/>
              <a:defRPr sz="4400"/>
            </a:lvl2pPr>
            <a:lvl3pPr marL="1379054" indent="0">
              <a:buNone/>
              <a:defRPr sz="3600"/>
            </a:lvl3pPr>
            <a:lvl4pPr marL="2068584" indent="0">
              <a:buNone/>
              <a:defRPr sz="3000"/>
            </a:lvl4pPr>
            <a:lvl5pPr marL="2758110" indent="0">
              <a:buNone/>
              <a:defRPr sz="3000"/>
            </a:lvl5pPr>
            <a:lvl6pPr marL="3447638" indent="0">
              <a:buNone/>
              <a:defRPr sz="3000"/>
            </a:lvl6pPr>
            <a:lvl7pPr marL="4137164" indent="0">
              <a:buNone/>
              <a:defRPr sz="3000"/>
            </a:lvl7pPr>
            <a:lvl8pPr marL="4826690" indent="0">
              <a:buNone/>
              <a:defRPr sz="3000"/>
            </a:lvl8pPr>
            <a:lvl9pPr marL="5516218" indent="0">
              <a:buNone/>
              <a:defRPr sz="3000"/>
            </a:lvl9pPr>
          </a:lstStyle>
          <a:p>
            <a:endParaRPr lang="en-US"/>
          </a:p>
        </p:txBody>
      </p:sp>
      <p:sp>
        <p:nvSpPr>
          <p:cNvPr id="4" name="Text Placeholder 3"/>
          <p:cNvSpPr>
            <a:spLocks noGrp="1"/>
          </p:cNvSpPr>
          <p:nvPr>
            <p:ph type="body" sz="half" idx="2"/>
          </p:nvPr>
        </p:nvSpPr>
        <p:spPr>
          <a:xfrm>
            <a:off x="3584576" y="8051013"/>
            <a:ext cx="10972800" cy="1207294"/>
          </a:xfrm>
        </p:spPr>
        <p:txBody>
          <a:bodyPr/>
          <a:lstStyle>
            <a:lvl1pPr marL="0" indent="0">
              <a:buNone/>
              <a:defRPr sz="2400"/>
            </a:lvl1pPr>
            <a:lvl2pPr marL="689526" indent="0">
              <a:buNone/>
              <a:defRPr sz="1800"/>
            </a:lvl2pPr>
            <a:lvl3pPr marL="1379054" indent="0">
              <a:buNone/>
              <a:defRPr sz="1600"/>
            </a:lvl3pPr>
            <a:lvl4pPr marL="2068584" indent="0">
              <a:buNone/>
              <a:defRPr sz="1400"/>
            </a:lvl4pPr>
            <a:lvl5pPr marL="2758110" indent="0">
              <a:buNone/>
              <a:defRPr sz="1400"/>
            </a:lvl5pPr>
            <a:lvl6pPr marL="3447638" indent="0">
              <a:buNone/>
              <a:defRPr sz="1400"/>
            </a:lvl6pPr>
            <a:lvl7pPr marL="4137164" indent="0">
              <a:buNone/>
              <a:defRPr sz="1400"/>
            </a:lvl7pPr>
            <a:lvl8pPr marL="4826690" indent="0">
              <a:buNone/>
              <a:defRPr sz="1400"/>
            </a:lvl8pPr>
            <a:lvl9pPr marL="5516218" indent="0">
              <a:buNone/>
              <a:defRPr sz="14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5E9B7DE-2CD6-499B-854C-5B5BD0CAF8CA}" type="datetimeFigureOut">
              <a:rPr lang="en-US" smtClean="0"/>
              <a:pPr/>
              <a:t>4/11/2019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56FBC40-B818-4B3F-8A96-D973EA2A4C61}"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14410" y="411960"/>
            <a:ext cx="16459200" cy="1714500"/>
          </a:xfrm>
          <a:prstGeom prst="rect">
            <a:avLst/>
          </a:prstGeom>
        </p:spPr>
        <p:txBody>
          <a:bodyPr vert="horz" lIns="137884" tIns="68942" rIns="137884" bIns="68942"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914410" y="2400314"/>
            <a:ext cx="16459200" cy="6788948"/>
          </a:xfrm>
          <a:prstGeom prst="rect">
            <a:avLst/>
          </a:prstGeom>
        </p:spPr>
        <p:txBody>
          <a:bodyPr vert="horz" lIns="137884" tIns="68942" rIns="137884" bIns="68942"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914400" y="9534536"/>
            <a:ext cx="4267200" cy="547692"/>
          </a:xfrm>
          <a:prstGeom prst="rect">
            <a:avLst/>
          </a:prstGeom>
        </p:spPr>
        <p:txBody>
          <a:bodyPr vert="horz" lIns="137884" tIns="68942" rIns="137884" bIns="68942" rtlCol="0" anchor="ctr"/>
          <a:lstStyle>
            <a:lvl1pPr algn="l">
              <a:defRPr sz="1800">
                <a:solidFill>
                  <a:schemeClr val="tx1">
                    <a:tint val="75000"/>
                  </a:schemeClr>
                </a:solidFill>
              </a:defRPr>
            </a:lvl1pPr>
          </a:lstStyle>
          <a:p>
            <a:fld id="{55E9B7DE-2CD6-499B-854C-5B5BD0CAF8CA}" type="datetimeFigureOut">
              <a:rPr lang="en-US" smtClean="0"/>
              <a:pPr/>
              <a:t>4/11/2019</a:t>
            </a:fld>
            <a:endParaRPr lang="en-US"/>
          </a:p>
        </p:txBody>
      </p:sp>
      <p:sp>
        <p:nvSpPr>
          <p:cNvPr id="5" name="Footer Placeholder 4"/>
          <p:cNvSpPr>
            <a:spLocks noGrp="1"/>
          </p:cNvSpPr>
          <p:nvPr>
            <p:ph type="ftr" sz="quarter" idx="3"/>
          </p:nvPr>
        </p:nvSpPr>
        <p:spPr>
          <a:xfrm>
            <a:off x="6248407" y="9534536"/>
            <a:ext cx="5791202" cy="547692"/>
          </a:xfrm>
          <a:prstGeom prst="rect">
            <a:avLst/>
          </a:prstGeom>
        </p:spPr>
        <p:txBody>
          <a:bodyPr vert="horz" lIns="137884" tIns="68942" rIns="137884" bIns="68942" rtlCol="0" anchor="ctr"/>
          <a:lstStyle>
            <a:lvl1pPr algn="ctr">
              <a:defRPr sz="18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13106400" y="9534536"/>
            <a:ext cx="4267200" cy="547692"/>
          </a:xfrm>
          <a:prstGeom prst="rect">
            <a:avLst/>
          </a:prstGeom>
        </p:spPr>
        <p:txBody>
          <a:bodyPr vert="horz" lIns="137884" tIns="68942" rIns="137884" bIns="68942" rtlCol="0" anchor="ctr"/>
          <a:lstStyle>
            <a:lvl1pPr algn="r">
              <a:defRPr sz="1800">
                <a:solidFill>
                  <a:schemeClr val="tx1">
                    <a:tint val="75000"/>
                  </a:schemeClr>
                </a:solidFill>
              </a:defRPr>
            </a:lvl1pPr>
          </a:lstStyle>
          <a:p>
            <a:fld id="{956FBC40-B818-4B3F-8A96-D973EA2A4C61}"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1379054" rtl="0" eaLnBrk="1" latinLnBrk="0" hangingPunct="1">
        <a:spcBef>
          <a:spcPct val="0"/>
        </a:spcBef>
        <a:buNone/>
        <a:defRPr sz="6600" kern="1200">
          <a:solidFill>
            <a:schemeClr val="tx1"/>
          </a:solidFill>
          <a:latin typeface="+mj-lt"/>
          <a:ea typeface="+mj-ea"/>
          <a:cs typeface="+mj-cs"/>
        </a:defRPr>
      </a:lvl1pPr>
    </p:titleStyle>
    <p:bodyStyle>
      <a:lvl1pPr marL="517144" indent="-517144" algn="l" defTabSz="1379054" rtl="0" eaLnBrk="1" latinLnBrk="0" hangingPunct="1">
        <a:spcBef>
          <a:spcPct val="20000"/>
        </a:spcBef>
        <a:buFont typeface="Arial" pitchFamily="34" charset="0"/>
        <a:buChar char="•"/>
        <a:defRPr sz="4800" kern="1200">
          <a:solidFill>
            <a:schemeClr val="tx1"/>
          </a:solidFill>
          <a:latin typeface="+mn-lt"/>
          <a:ea typeface="+mn-ea"/>
          <a:cs typeface="+mn-cs"/>
        </a:defRPr>
      </a:lvl1pPr>
      <a:lvl2pPr marL="1120480" indent="-430954" algn="l" defTabSz="1379054" rtl="0" eaLnBrk="1" latinLnBrk="0" hangingPunct="1">
        <a:spcBef>
          <a:spcPct val="20000"/>
        </a:spcBef>
        <a:buFont typeface="Arial" pitchFamily="34" charset="0"/>
        <a:buChar char="–"/>
        <a:defRPr sz="4400" kern="1200">
          <a:solidFill>
            <a:schemeClr val="tx1"/>
          </a:solidFill>
          <a:latin typeface="+mn-lt"/>
          <a:ea typeface="+mn-ea"/>
          <a:cs typeface="+mn-cs"/>
        </a:defRPr>
      </a:lvl2pPr>
      <a:lvl3pPr marL="1723820" indent="-344764" algn="l" defTabSz="1379054" rtl="0" eaLnBrk="1" latinLnBrk="0" hangingPunct="1">
        <a:spcBef>
          <a:spcPct val="20000"/>
        </a:spcBef>
        <a:buFont typeface="Arial" pitchFamily="34" charset="0"/>
        <a:buChar char="•"/>
        <a:defRPr sz="3600" kern="1200">
          <a:solidFill>
            <a:schemeClr val="tx1"/>
          </a:solidFill>
          <a:latin typeface="+mn-lt"/>
          <a:ea typeface="+mn-ea"/>
          <a:cs typeface="+mn-cs"/>
        </a:defRPr>
      </a:lvl3pPr>
      <a:lvl4pPr marL="2413346" indent="-344764" algn="l" defTabSz="1379054" rtl="0" eaLnBrk="1" latinLnBrk="0" hangingPunct="1">
        <a:spcBef>
          <a:spcPct val="20000"/>
        </a:spcBef>
        <a:buFont typeface="Arial" pitchFamily="34" charset="0"/>
        <a:buChar char="–"/>
        <a:defRPr sz="3000" kern="1200">
          <a:solidFill>
            <a:schemeClr val="tx1"/>
          </a:solidFill>
          <a:latin typeface="+mn-lt"/>
          <a:ea typeface="+mn-ea"/>
          <a:cs typeface="+mn-cs"/>
        </a:defRPr>
      </a:lvl4pPr>
      <a:lvl5pPr marL="3102874" indent="-344764" algn="l" defTabSz="1379054" rtl="0" eaLnBrk="1" latinLnBrk="0" hangingPunct="1">
        <a:spcBef>
          <a:spcPct val="20000"/>
        </a:spcBef>
        <a:buFont typeface="Arial" pitchFamily="34" charset="0"/>
        <a:buChar char="»"/>
        <a:defRPr sz="3000" kern="1200">
          <a:solidFill>
            <a:schemeClr val="tx1"/>
          </a:solidFill>
          <a:latin typeface="+mn-lt"/>
          <a:ea typeface="+mn-ea"/>
          <a:cs typeface="+mn-cs"/>
        </a:defRPr>
      </a:lvl5pPr>
      <a:lvl6pPr marL="3792400" indent="-344764" algn="l" defTabSz="1379054" rtl="0" eaLnBrk="1" latinLnBrk="0" hangingPunct="1">
        <a:spcBef>
          <a:spcPct val="20000"/>
        </a:spcBef>
        <a:buFont typeface="Arial" pitchFamily="34" charset="0"/>
        <a:buChar char="•"/>
        <a:defRPr sz="3000" kern="1200">
          <a:solidFill>
            <a:schemeClr val="tx1"/>
          </a:solidFill>
          <a:latin typeface="+mn-lt"/>
          <a:ea typeface="+mn-ea"/>
          <a:cs typeface="+mn-cs"/>
        </a:defRPr>
      </a:lvl6pPr>
      <a:lvl7pPr marL="4481926" indent="-344764" algn="l" defTabSz="1379054" rtl="0" eaLnBrk="1" latinLnBrk="0" hangingPunct="1">
        <a:spcBef>
          <a:spcPct val="20000"/>
        </a:spcBef>
        <a:buFont typeface="Arial" pitchFamily="34" charset="0"/>
        <a:buChar char="•"/>
        <a:defRPr sz="3000" kern="1200">
          <a:solidFill>
            <a:schemeClr val="tx1"/>
          </a:solidFill>
          <a:latin typeface="+mn-lt"/>
          <a:ea typeface="+mn-ea"/>
          <a:cs typeface="+mn-cs"/>
        </a:defRPr>
      </a:lvl7pPr>
      <a:lvl8pPr marL="5171454" indent="-344764" algn="l" defTabSz="1379054" rtl="0" eaLnBrk="1" latinLnBrk="0" hangingPunct="1">
        <a:spcBef>
          <a:spcPct val="20000"/>
        </a:spcBef>
        <a:buFont typeface="Arial" pitchFamily="34" charset="0"/>
        <a:buChar char="•"/>
        <a:defRPr sz="3000" kern="1200">
          <a:solidFill>
            <a:schemeClr val="tx1"/>
          </a:solidFill>
          <a:latin typeface="+mn-lt"/>
          <a:ea typeface="+mn-ea"/>
          <a:cs typeface="+mn-cs"/>
        </a:defRPr>
      </a:lvl8pPr>
      <a:lvl9pPr marL="5860978" indent="-344764" algn="l" defTabSz="1379054" rtl="0" eaLnBrk="1" latinLnBrk="0" hangingPunct="1">
        <a:spcBef>
          <a:spcPct val="20000"/>
        </a:spcBef>
        <a:buFont typeface="Arial" pitchFamily="34" charset="0"/>
        <a:buChar char="•"/>
        <a:defRPr sz="3000" kern="1200">
          <a:solidFill>
            <a:schemeClr val="tx1"/>
          </a:solidFill>
          <a:latin typeface="+mn-lt"/>
          <a:ea typeface="+mn-ea"/>
          <a:cs typeface="+mn-cs"/>
        </a:defRPr>
      </a:lvl9pPr>
    </p:bodyStyle>
    <p:otherStyle>
      <a:defPPr>
        <a:defRPr lang="en-US"/>
      </a:defPPr>
      <a:lvl1pPr marL="0" algn="l" defTabSz="1379054" rtl="0" eaLnBrk="1" latinLnBrk="0" hangingPunct="1">
        <a:defRPr sz="3000" kern="1200">
          <a:solidFill>
            <a:schemeClr val="tx1"/>
          </a:solidFill>
          <a:latin typeface="+mn-lt"/>
          <a:ea typeface="+mn-ea"/>
          <a:cs typeface="+mn-cs"/>
        </a:defRPr>
      </a:lvl1pPr>
      <a:lvl2pPr marL="689526" algn="l" defTabSz="1379054" rtl="0" eaLnBrk="1" latinLnBrk="0" hangingPunct="1">
        <a:defRPr sz="3000" kern="1200">
          <a:solidFill>
            <a:schemeClr val="tx1"/>
          </a:solidFill>
          <a:latin typeface="+mn-lt"/>
          <a:ea typeface="+mn-ea"/>
          <a:cs typeface="+mn-cs"/>
        </a:defRPr>
      </a:lvl2pPr>
      <a:lvl3pPr marL="1379054" algn="l" defTabSz="1379054" rtl="0" eaLnBrk="1" latinLnBrk="0" hangingPunct="1">
        <a:defRPr sz="3000" kern="1200">
          <a:solidFill>
            <a:schemeClr val="tx1"/>
          </a:solidFill>
          <a:latin typeface="+mn-lt"/>
          <a:ea typeface="+mn-ea"/>
          <a:cs typeface="+mn-cs"/>
        </a:defRPr>
      </a:lvl3pPr>
      <a:lvl4pPr marL="2068584" algn="l" defTabSz="1379054" rtl="0" eaLnBrk="1" latinLnBrk="0" hangingPunct="1">
        <a:defRPr sz="3000" kern="1200">
          <a:solidFill>
            <a:schemeClr val="tx1"/>
          </a:solidFill>
          <a:latin typeface="+mn-lt"/>
          <a:ea typeface="+mn-ea"/>
          <a:cs typeface="+mn-cs"/>
        </a:defRPr>
      </a:lvl4pPr>
      <a:lvl5pPr marL="2758110" algn="l" defTabSz="1379054" rtl="0" eaLnBrk="1" latinLnBrk="0" hangingPunct="1">
        <a:defRPr sz="3000" kern="1200">
          <a:solidFill>
            <a:schemeClr val="tx1"/>
          </a:solidFill>
          <a:latin typeface="+mn-lt"/>
          <a:ea typeface="+mn-ea"/>
          <a:cs typeface="+mn-cs"/>
        </a:defRPr>
      </a:lvl5pPr>
      <a:lvl6pPr marL="3447638" algn="l" defTabSz="1379054" rtl="0" eaLnBrk="1" latinLnBrk="0" hangingPunct="1">
        <a:defRPr sz="3000" kern="1200">
          <a:solidFill>
            <a:schemeClr val="tx1"/>
          </a:solidFill>
          <a:latin typeface="+mn-lt"/>
          <a:ea typeface="+mn-ea"/>
          <a:cs typeface="+mn-cs"/>
        </a:defRPr>
      </a:lvl6pPr>
      <a:lvl7pPr marL="4137164" algn="l" defTabSz="1379054" rtl="0" eaLnBrk="1" latinLnBrk="0" hangingPunct="1">
        <a:defRPr sz="3000" kern="1200">
          <a:solidFill>
            <a:schemeClr val="tx1"/>
          </a:solidFill>
          <a:latin typeface="+mn-lt"/>
          <a:ea typeface="+mn-ea"/>
          <a:cs typeface="+mn-cs"/>
        </a:defRPr>
      </a:lvl7pPr>
      <a:lvl8pPr marL="4826690" algn="l" defTabSz="1379054" rtl="0" eaLnBrk="1" latinLnBrk="0" hangingPunct="1">
        <a:defRPr sz="3000" kern="1200">
          <a:solidFill>
            <a:schemeClr val="tx1"/>
          </a:solidFill>
          <a:latin typeface="+mn-lt"/>
          <a:ea typeface="+mn-ea"/>
          <a:cs typeface="+mn-cs"/>
        </a:defRPr>
      </a:lvl8pPr>
      <a:lvl9pPr marL="5516218" algn="l" defTabSz="1379054" rtl="0" eaLnBrk="1" latinLnBrk="0" hangingPunct="1">
        <a:defRPr sz="30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jpeg"/><Relationship Id="rId7" Type="http://schemas.openxmlformats.org/officeDocument/2006/relationships/image" Target="../media/image6.png"/><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4.jpeg"/><Relationship Id="rId4" Type="http://schemas.openxmlformats.org/officeDocument/2006/relationships/image" Target="../media/image3.jpeg"/><Relationship Id="rId9" Type="http://schemas.openxmlformats.org/officeDocument/2006/relationships/image" Target="../media/image8.png"/></Relationships>
</file>

<file path=ppt/slides/_rels/slide10.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7.xml"/><Relationship Id="rId4" Type="http://schemas.openxmlformats.org/officeDocument/2006/relationships/image" Target="../media/image10.png"/></Relationships>
</file>

<file path=ppt/slides/_rels/slide14.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png"/><Relationship Id="rId1" Type="http://schemas.openxmlformats.org/officeDocument/2006/relationships/slideLayout" Target="../slideLayouts/slideLayout7.xml"/><Relationship Id="rId4" Type="http://schemas.openxmlformats.org/officeDocument/2006/relationships/image" Target="../media/image20.jpeg"/></Relationships>
</file>

<file path=ppt/slides/_rels/slide15.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png"/><Relationship Id="rId1" Type="http://schemas.openxmlformats.org/officeDocument/2006/relationships/slideLayout" Target="../slideLayouts/slideLayout7.xml"/><Relationship Id="rId5" Type="http://schemas.openxmlformats.org/officeDocument/2006/relationships/image" Target="../media/image21.png"/><Relationship Id="rId4" Type="http://schemas.openxmlformats.org/officeDocument/2006/relationships/image" Target="../media/image20.jpeg"/></Relationships>
</file>

<file path=ppt/slides/_rels/slide16.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png"/><Relationship Id="rId1" Type="http://schemas.openxmlformats.org/officeDocument/2006/relationships/slideLayout" Target="../slideLayouts/slideLayout7.xml"/><Relationship Id="rId6" Type="http://schemas.openxmlformats.org/officeDocument/2006/relationships/image" Target="../media/image22.gif"/><Relationship Id="rId5" Type="http://schemas.openxmlformats.org/officeDocument/2006/relationships/image" Target="../media/image21.png"/><Relationship Id="rId4" Type="http://schemas.openxmlformats.org/officeDocument/2006/relationships/image" Target="../media/image20.jpeg"/></Relationships>
</file>

<file path=ppt/slides/_rels/slide1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10.png"/></Relationships>
</file>

<file path=ppt/slides/_rels/slide1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10.png"/></Relationships>
</file>

<file path=ppt/slides/_rels/slide2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10.png"/></Relationships>
</file>

<file path=ppt/slides/_rels/slide2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10.png"/></Relationships>
</file>

<file path=ppt/slides/_rels/slide3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5.xml"/><Relationship Id="rId1" Type="http://schemas.openxmlformats.org/officeDocument/2006/relationships/slideLayout" Target="../slideLayouts/slideLayout7.xml"/><Relationship Id="rId5" Type="http://schemas.openxmlformats.org/officeDocument/2006/relationships/image" Target="../media/image26.jpeg"/><Relationship Id="rId4" Type="http://schemas.openxmlformats.org/officeDocument/2006/relationships/image" Target="../media/image25.png"/></Relationships>
</file>

<file path=ppt/slides/_rels/slide37.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jpeg"/><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jpeg"/><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jpeg"/><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jpeg"/><Relationship Id="rId7" Type="http://schemas.openxmlformats.org/officeDocument/2006/relationships/image" Target="../media/image6.png"/><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4.jpeg"/><Relationship Id="rId4" Type="http://schemas.openxmlformats.org/officeDocument/2006/relationships/image" Target="../media/image3.jpeg"/><Relationship Id="rId9" Type="http://schemas.openxmlformats.org/officeDocument/2006/relationships/image" Target="../media/image8.png"/></Relationships>
</file>

<file path=ppt/slides/_rels/slide54.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Cover IDEA 10.jpg"/>
          <p:cNvPicPr>
            <a:picLocks noChangeAspect="1"/>
          </p:cNvPicPr>
          <p:nvPr/>
        </p:nvPicPr>
        <p:blipFill>
          <a:blip r:embed="rId2" cstate="print"/>
          <a:srcRect b="94225"/>
          <a:stretch>
            <a:fillRect/>
          </a:stretch>
        </p:blipFill>
        <p:spPr>
          <a:xfrm>
            <a:off x="1" y="20"/>
            <a:ext cx="18288002" cy="2926608"/>
          </a:xfrm>
          <a:prstGeom prst="rect">
            <a:avLst/>
          </a:prstGeom>
        </p:spPr>
      </p:pic>
      <p:pic>
        <p:nvPicPr>
          <p:cNvPr id="5" name="Picture 4" descr="Cover IDEA 10.jpg"/>
          <p:cNvPicPr>
            <a:picLocks noChangeAspect="1"/>
          </p:cNvPicPr>
          <p:nvPr/>
        </p:nvPicPr>
        <p:blipFill>
          <a:blip r:embed="rId2" cstate="print"/>
          <a:srcRect b="94225"/>
          <a:stretch>
            <a:fillRect/>
          </a:stretch>
        </p:blipFill>
        <p:spPr>
          <a:xfrm>
            <a:off x="7" y="2778834"/>
            <a:ext cx="18288002" cy="2926608"/>
          </a:xfrm>
          <a:prstGeom prst="rect">
            <a:avLst/>
          </a:prstGeom>
        </p:spPr>
      </p:pic>
      <p:pic>
        <p:nvPicPr>
          <p:cNvPr id="6" name="Picture 5" descr="Cover IDEA 10.jpg"/>
          <p:cNvPicPr>
            <a:picLocks noChangeAspect="1"/>
          </p:cNvPicPr>
          <p:nvPr/>
        </p:nvPicPr>
        <p:blipFill>
          <a:blip r:embed="rId2" cstate="print"/>
          <a:srcRect b="94225"/>
          <a:stretch>
            <a:fillRect/>
          </a:stretch>
        </p:blipFill>
        <p:spPr>
          <a:xfrm>
            <a:off x="7" y="5680948"/>
            <a:ext cx="18288002" cy="2926608"/>
          </a:xfrm>
          <a:prstGeom prst="rect">
            <a:avLst/>
          </a:prstGeom>
        </p:spPr>
      </p:pic>
      <p:pic>
        <p:nvPicPr>
          <p:cNvPr id="7" name="Picture 6" descr="Cover IDEA 10.jpg"/>
          <p:cNvPicPr>
            <a:picLocks noChangeAspect="1"/>
          </p:cNvPicPr>
          <p:nvPr/>
        </p:nvPicPr>
        <p:blipFill>
          <a:blip r:embed="rId2" cstate="print"/>
          <a:srcRect b="94225"/>
          <a:stretch>
            <a:fillRect/>
          </a:stretch>
        </p:blipFill>
        <p:spPr>
          <a:xfrm>
            <a:off x="7" y="7389662"/>
            <a:ext cx="18288002" cy="2926608"/>
          </a:xfrm>
          <a:prstGeom prst="rect">
            <a:avLst/>
          </a:prstGeom>
        </p:spPr>
      </p:pic>
      <p:pic>
        <p:nvPicPr>
          <p:cNvPr id="8" name="Picture 7" descr="Cover IDEA 10.jpg"/>
          <p:cNvPicPr>
            <a:picLocks noChangeAspect="1"/>
          </p:cNvPicPr>
          <p:nvPr/>
        </p:nvPicPr>
        <p:blipFill>
          <a:blip r:embed="rId2" cstate="print"/>
          <a:srcRect b="94225"/>
          <a:stretch>
            <a:fillRect/>
          </a:stretch>
        </p:blipFill>
        <p:spPr>
          <a:xfrm>
            <a:off x="253773" y="738973"/>
            <a:ext cx="18288002" cy="4108950"/>
          </a:xfrm>
          <a:prstGeom prst="rect">
            <a:avLst/>
          </a:prstGeom>
          <a:effectLst>
            <a:softEdge rad="635000"/>
          </a:effectLst>
        </p:spPr>
      </p:pic>
      <p:pic>
        <p:nvPicPr>
          <p:cNvPr id="9" name="Picture 8" descr="Cover IDEA 10.jpg"/>
          <p:cNvPicPr>
            <a:picLocks noChangeAspect="1"/>
          </p:cNvPicPr>
          <p:nvPr/>
        </p:nvPicPr>
        <p:blipFill>
          <a:blip r:embed="rId2" cstate="print"/>
          <a:srcRect b="94225"/>
          <a:stretch>
            <a:fillRect/>
          </a:stretch>
        </p:blipFill>
        <p:spPr>
          <a:xfrm>
            <a:off x="7" y="3369993"/>
            <a:ext cx="18288002" cy="4108950"/>
          </a:xfrm>
          <a:prstGeom prst="rect">
            <a:avLst/>
          </a:prstGeom>
          <a:effectLst>
            <a:softEdge rad="635000"/>
          </a:effectLst>
        </p:spPr>
      </p:pic>
      <p:pic>
        <p:nvPicPr>
          <p:cNvPr id="10" name="Picture 9" descr="Cover IDEA 10.jpg"/>
          <p:cNvPicPr>
            <a:picLocks noChangeAspect="1"/>
          </p:cNvPicPr>
          <p:nvPr/>
        </p:nvPicPr>
        <p:blipFill>
          <a:blip r:embed="rId2" cstate="print"/>
          <a:srcRect b="94225"/>
          <a:stretch>
            <a:fillRect/>
          </a:stretch>
        </p:blipFill>
        <p:spPr>
          <a:xfrm>
            <a:off x="7" y="6231803"/>
            <a:ext cx="18288002" cy="4108950"/>
          </a:xfrm>
          <a:prstGeom prst="rect">
            <a:avLst/>
          </a:prstGeom>
          <a:effectLst>
            <a:softEdge rad="635000"/>
          </a:effectLst>
        </p:spPr>
      </p:pic>
      <p:pic>
        <p:nvPicPr>
          <p:cNvPr id="11" name="Picture 10" descr="Cover IDEA 10.jpg"/>
          <p:cNvPicPr>
            <a:picLocks noChangeAspect="1"/>
          </p:cNvPicPr>
          <p:nvPr/>
        </p:nvPicPr>
        <p:blipFill>
          <a:blip r:embed="rId2" cstate="print"/>
          <a:srcRect l="96493" t="49109" b="21059"/>
          <a:stretch>
            <a:fillRect/>
          </a:stretch>
        </p:blipFill>
        <p:spPr>
          <a:xfrm>
            <a:off x="6445212" y="23"/>
            <a:ext cx="1682616" cy="6030258"/>
          </a:xfrm>
          <a:prstGeom prst="rect">
            <a:avLst/>
          </a:prstGeom>
          <a:effectLst>
            <a:softEdge rad="635000"/>
          </a:effectLst>
        </p:spPr>
      </p:pic>
      <p:pic>
        <p:nvPicPr>
          <p:cNvPr id="12" name="Picture 11" descr="Cover IDEA 10.jpg"/>
          <p:cNvPicPr>
            <a:picLocks noChangeAspect="1"/>
          </p:cNvPicPr>
          <p:nvPr/>
        </p:nvPicPr>
        <p:blipFill>
          <a:blip r:embed="rId2" cstate="print"/>
          <a:srcRect l="91011" t="78214" b="7166"/>
          <a:stretch>
            <a:fillRect/>
          </a:stretch>
        </p:blipFill>
        <p:spPr>
          <a:xfrm>
            <a:off x="5795732" y="5715019"/>
            <a:ext cx="1905036" cy="2955858"/>
          </a:xfrm>
          <a:prstGeom prst="rect">
            <a:avLst/>
          </a:prstGeom>
          <a:effectLst>
            <a:softEdge rad="635000"/>
          </a:effectLst>
        </p:spPr>
      </p:pic>
      <p:pic>
        <p:nvPicPr>
          <p:cNvPr id="18" name="Picture 17" descr="Cover IDEA 10.jpg"/>
          <p:cNvPicPr>
            <a:picLocks noChangeAspect="1"/>
          </p:cNvPicPr>
          <p:nvPr/>
        </p:nvPicPr>
        <p:blipFill>
          <a:blip r:embed="rId2" cstate="print"/>
          <a:srcRect l="92663" t="90099" r="1967" b="9472"/>
          <a:stretch>
            <a:fillRect/>
          </a:stretch>
        </p:blipFill>
        <p:spPr>
          <a:xfrm rot="2272941">
            <a:off x="9151237" y="8307730"/>
            <a:ext cx="1577994" cy="1676280"/>
          </a:xfrm>
          <a:prstGeom prst="rect">
            <a:avLst/>
          </a:prstGeom>
          <a:effectLst>
            <a:softEdge rad="317500"/>
          </a:effectLst>
        </p:spPr>
      </p:pic>
      <p:pic>
        <p:nvPicPr>
          <p:cNvPr id="25" name="Picture 24" descr="Cover IDEA 10.jpg"/>
          <p:cNvPicPr>
            <a:picLocks noChangeAspect="1"/>
          </p:cNvPicPr>
          <p:nvPr/>
        </p:nvPicPr>
        <p:blipFill>
          <a:blip r:embed="rId2" cstate="print"/>
          <a:srcRect l="9091" t="15718" r="83333" b="80800"/>
          <a:stretch>
            <a:fillRect/>
          </a:stretch>
        </p:blipFill>
        <p:spPr>
          <a:xfrm rot="5400000">
            <a:off x="1062656" y="1032663"/>
            <a:ext cx="1477932" cy="555634"/>
          </a:xfrm>
          <a:prstGeom prst="rect">
            <a:avLst/>
          </a:prstGeom>
          <a:ln w="38100">
            <a:noFill/>
          </a:ln>
          <a:effectLst>
            <a:softEdge rad="127000"/>
          </a:effectLst>
        </p:spPr>
      </p:pic>
      <p:pic>
        <p:nvPicPr>
          <p:cNvPr id="29" name="Picture 28" descr="Cover IDEA 10.jpg"/>
          <p:cNvPicPr>
            <a:picLocks noChangeAspect="1"/>
          </p:cNvPicPr>
          <p:nvPr/>
        </p:nvPicPr>
        <p:blipFill>
          <a:blip r:embed="rId2" cstate="print"/>
          <a:srcRect l="9091" t="15718" r="83333" b="80800"/>
          <a:stretch>
            <a:fillRect/>
          </a:stretch>
        </p:blipFill>
        <p:spPr>
          <a:xfrm rot="5400000">
            <a:off x="1524488" y="1032667"/>
            <a:ext cx="1477932" cy="555634"/>
          </a:xfrm>
          <a:prstGeom prst="rect">
            <a:avLst/>
          </a:prstGeom>
          <a:ln w="38100">
            <a:noFill/>
          </a:ln>
          <a:effectLst>
            <a:softEdge rad="127000"/>
          </a:effectLst>
        </p:spPr>
      </p:pic>
      <p:pic>
        <p:nvPicPr>
          <p:cNvPr id="31" name="Picture 30" descr="Cover IDEA 10.jpg"/>
          <p:cNvPicPr>
            <a:picLocks noChangeAspect="1"/>
          </p:cNvPicPr>
          <p:nvPr/>
        </p:nvPicPr>
        <p:blipFill>
          <a:blip r:embed="rId2" cstate="print"/>
          <a:srcRect l="53788" t="15718" r="41667" b="81433"/>
          <a:stretch>
            <a:fillRect/>
          </a:stretch>
        </p:blipFill>
        <p:spPr>
          <a:xfrm rot="1395190">
            <a:off x="1326869" y="744496"/>
            <a:ext cx="476258" cy="846456"/>
          </a:xfrm>
          <a:prstGeom prst="rect">
            <a:avLst/>
          </a:prstGeom>
          <a:ln w="38100">
            <a:noFill/>
          </a:ln>
          <a:effectLst>
            <a:softEdge rad="63500"/>
          </a:effectLst>
        </p:spPr>
      </p:pic>
      <p:pic>
        <p:nvPicPr>
          <p:cNvPr id="37" name="Picture 36" descr="Cover IDEA 10.jpg"/>
          <p:cNvPicPr>
            <a:picLocks noChangeAspect="1"/>
          </p:cNvPicPr>
          <p:nvPr/>
        </p:nvPicPr>
        <p:blipFill>
          <a:blip r:embed="rId2" cstate="print"/>
          <a:srcRect l="92663" t="90099" r="1967" b="9472"/>
          <a:stretch>
            <a:fillRect/>
          </a:stretch>
        </p:blipFill>
        <p:spPr>
          <a:xfrm>
            <a:off x="10414047" y="8610726"/>
            <a:ext cx="1577994" cy="1676280"/>
          </a:xfrm>
          <a:prstGeom prst="rect">
            <a:avLst/>
          </a:prstGeom>
          <a:effectLst>
            <a:softEdge rad="317500"/>
          </a:effectLst>
        </p:spPr>
      </p:pic>
      <p:pic>
        <p:nvPicPr>
          <p:cNvPr id="38" name="Picture 37" descr="Cover IDEA 10.jpg"/>
          <p:cNvPicPr>
            <a:picLocks noChangeAspect="1"/>
          </p:cNvPicPr>
          <p:nvPr/>
        </p:nvPicPr>
        <p:blipFill>
          <a:blip r:embed="rId2" cstate="print"/>
          <a:srcRect l="92663" t="90099" r="1967" b="9472"/>
          <a:stretch>
            <a:fillRect/>
          </a:stretch>
        </p:blipFill>
        <p:spPr>
          <a:xfrm>
            <a:off x="8682175" y="8566118"/>
            <a:ext cx="1297202" cy="1377996"/>
          </a:xfrm>
          <a:prstGeom prst="rect">
            <a:avLst/>
          </a:prstGeom>
          <a:effectLst>
            <a:softEdge rad="317500"/>
          </a:effectLst>
        </p:spPr>
      </p:pic>
      <p:pic>
        <p:nvPicPr>
          <p:cNvPr id="39" name="Picture 38" descr="Cover IDEA 10.jpg"/>
          <p:cNvPicPr>
            <a:picLocks noChangeAspect="1"/>
          </p:cNvPicPr>
          <p:nvPr/>
        </p:nvPicPr>
        <p:blipFill>
          <a:blip r:embed="rId2" cstate="print"/>
          <a:srcRect l="37654" t="49109" b="42749"/>
          <a:stretch>
            <a:fillRect/>
          </a:stretch>
        </p:blipFill>
        <p:spPr>
          <a:xfrm>
            <a:off x="-900810" y="1828800"/>
            <a:ext cx="7042912" cy="2743200"/>
          </a:xfrm>
          <a:prstGeom prst="rect">
            <a:avLst/>
          </a:prstGeom>
          <a:effectLst>
            <a:softEdge rad="635000"/>
          </a:effectLst>
        </p:spPr>
      </p:pic>
      <p:pic>
        <p:nvPicPr>
          <p:cNvPr id="40" name="Picture 39" descr="Cover IDEA 10.jpg"/>
          <p:cNvPicPr>
            <a:picLocks noChangeAspect="1"/>
          </p:cNvPicPr>
          <p:nvPr/>
        </p:nvPicPr>
        <p:blipFill>
          <a:blip r:embed="rId2" cstate="print"/>
          <a:srcRect l="37654" t="49109" b="42749"/>
          <a:stretch>
            <a:fillRect/>
          </a:stretch>
        </p:blipFill>
        <p:spPr>
          <a:xfrm>
            <a:off x="-438980" y="1600200"/>
            <a:ext cx="7042912" cy="2743200"/>
          </a:xfrm>
          <a:prstGeom prst="rect">
            <a:avLst/>
          </a:prstGeom>
          <a:effectLst>
            <a:softEdge rad="635000"/>
          </a:effectLst>
        </p:spPr>
      </p:pic>
      <p:pic>
        <p:nvPicPr>
          <p:cNvPr id="41" name="Picture 40" descr="Cover IDEA 10.jpg"/>
          <p:cNvPicPr>
            <a:picLocks noChangeAspect="1"/>
          </p:cNvPicPr>
          <p:nvPr/>
        </p:nvPicPr>
        <p:blipFill>
          <a:blip r:embed="rId2" cstate="print"/>
          <a:srcRect l="51508" t="49109" b="42749"/>
          <a:stretch>
            <a:fillRect/>
          </a:stretch>
        </p:blipFill>
        <p:spPr>
          <a:xfrm>
            <a:off x="8682175" y="7200904"/>
            <a:ext cx="3636914" cy="2743200"/>
          </a:xfrm>
          <a:prstGeom prst="rect">
            <a:avLst/>
          </a:prstGeom>
          <a:effectLst>
            <a:softEdge rad="635000"/>
          </a:effectLst>
        </p:spPr>
      </p:pic>
      <p:pic>
        <p:nvPicPr>
          <p:cNvPr id="42" name="Picture 41" descr="Cover IDEA 10.jpg"/>
          <p:cNvPicPr>
            <a:picLocks noChangeAspect="1"/>
          </p:cNvPicPr>
          <p:nvPr/>
        </p:nvPicPr>
        <p:blipFill>
          <a:blip r:embed="rId2" cstate="print"/>
          <a:srcRect l="51508" t="49109" b="42749"/>
          <a:stretch>
            <a:fillRect/>
          </a:stretch>
        </p:blipFill>
        <p:spPr>
          <a:xfrm>
            <a:off x="12723189" y="2971806"/>
            <a:ext cx="3636914" cy="2743200"/>
          </a:xfrm>
          <a:prstGeom prst="rect">
            <a:avLst/>
          </a:prstGeom>
          <a:effectLst>
            <a:softEdge rad="635000"/>
          </a:effectLst>
        </p:spPr>
      </p:pic>
      <p:pic>
        <p:nvPicPr>
          <p:cNvPr id="43" name="Picture 42" descr="Cover IDEA 10.jpg"/>
          <p:cNvPicPr>
            <a:picLocks noChangeAspect="1"/>
          </p:cNvPicPr>
          <p:nvPr/>
        </p:nvPicPr>
        <p:blipFill>
          <a:blip r:embed="rId2" cstate="print"/>
          <a:srcRect l="51508" t="49109" b="42749"/>
          <a:stretch>
            <a:fillRect/>
          </a:stretch>
        </p:blipFill>
        <p:spPr>
          <a:xfrm>
            <a:off x="7643057" y="4229108"/>
            <a:ext cx="3636914" cy="2743200"/>
          </a:xfrm>
          <a:prstGeom prst="rect">
            <a:avLst/>
          </a:prstGeom>
          <a:effectLst>
            <a:softEdge rad="635000"/>
          </a:effectLst>
        </p:spPr>
      </p:pic>
      <p:pic>
        <p:nvPicPr>
          <p:cNvPr id="44" name="Picture 43" descr="Cover IDEA 10.jpg"/>
          <p:cNvPicPr>
            <a:picLocks noChangeAspect="1"/>
          </p:cNvPicPr>
          <p:nvPr/>
        </p:nvPicPr>
        <p:blipFill>
          <a:blip r:embed="rId2" cstate="print"/>
          <a:srcRect l="57666" t="49109" b="40374"/>
          <a:stretch>
            <a:fillRect/>
          </a:stretch>
        </p:blipFill>
        <p:spPr>
          <a:xfrm rot="19907178">
            <a:off x="14073366" y="6211189"/>
            <a:ext cx="3175084" cy="3543306"/>
          </a:xfrm>
          <a:prstGeom prst="rect">
            <a:avLst/>
          </a:prstGeom>
          <a:effectLst>
            <a:softEdge rad="635000"/>
          </a:effectLst>
        </p:spPr>
      </p:pic>
      <p:pic>
        <p:nvPicPr>
          <p:cNvPr id="14" name="Picture 13" descr="Cover IDEA 10.jpg"/>
          <p:cNvPicPr>
            <a:picLocks noChangeAspect="1"/>
          </p:cNvPicPr>
          <p:nvPr/>
        </p:nvPicPr>
        <p:blipFill>
          <a:blip r:embed="rId2" cstate="print"/>
          <a:srcRect t="15718" b="67997"/>
          <a:stretch>
            <a:fillRect/>
          </a:stretch>
        </p:blipFill>
        <p:spPr>
          <a:xfrm>
            <a:off x="1604247" y="1076794"/>
            <a:ext cx="10477690" cy="3169676"/>
          </a:xfrm>
          <a:prstGeom prst="rect">
            <a:avLst/>
          </a:prstGeom>
          <a:ln w="57150">
            <a:solidFill>
              <a:schemeClr val="tx1"/>
            </a:solidFill>
          </a:ln>
          <a:effectLst>
            <a:outerShdw blurRad="50800" dist="127000" dir="13200000" algn="tl" rotWithShape="0">
              <a:prstClr val="black">
                <a:alpha val="40000"/>
              </a:prstClr>
            </a:outerShdw>
          </a:effectLst>
        </p:spPr>
      </p:pic>
      <p:pic>
        <p:nvPicPr>
          <p:cNvPr id="34" name="Picture 33" descr="Cover IDEA 10.jpg"/>
          <p:cNvPicPr>
            <a:picLocks noChangeAspect="1"/>
          </p:cNvPicPr>
          <p:nvPr/>
        </p:nvPicPr>
        <p:blipFill>
          <a:blip r:embed="rId2" cstate="print"/>
          <a:srcRect l="53788" t="15718" r="41667" b="81433"/>
          <a:stretch>
            <a:fillRect/>
          </a:stretch>
        </p:blipFill>
        <p:spPr>
          <a:xfrm rot="1395190">
            <a:off x="1673241" y="1266562"/>
            <a:ext cx="476258" cy="846456"/>
          </a:xfrm>
          <a:prstGeom prst="rect">
            <a:avLst/>
          </a:prstGeom>
          <a:ln w="38100">
            <a:noFill/>
          </a:ln>
          <a:effectLst>
            <a:softEdge rad="63500"/>
          </a:effectLst>
        </p:spPr>
      </p:pic>
      <p:pic>
        <p:nvPicPr>
          <p:cNvPr id="30" name="Picture 29" descr="Cover IDEA 10.jpg"/>
          <p:cNvPicPr>
            <a:picLocks noChangeAspect="1"/>
          </p:cNvPicPr>
          <p:nvPr/>
        </p:nvPicPr>
        <p:blipFill>
          <a:blip r:embed="rId2" cstate="print"/>
          <a:srcRect l="9091" t="15718" r="83333" b="80800"/>
          <a:stretch>
            <a:fillRect/>
          </a:stretch>
        </p:blipFill>
        <p:spPr>
          <a:xfrm rot="5400000">
            <a:off x="1315224" y="1955035"/>
            <a:ext cx="1477932" cy="555634"/>
          </a:xfrm>
          <a:prstGeom prst="rect">
            <a:avLst/>
          </a:prstGeom>
          <a:ln w="38100">
            <a:noFill/>
          </a:ln>
          <a:effectLst>
            <a:softEdge rad="127000"/>
          </a:effectLst>
        </p:spPr>
      </p:pic>
      <p:pic>
        <p:nvPicPr>
          <p:cNvPr id="35" name="Picture 34" descr="Cover IDEA 10.jpg"/>
          <p:cNvPicPr>
            <a:picLocks noChangeAspect="1"/>
          </p:cNvPicPr>
          <p:nvPr/>
        </p:nvPicPr>
        <p:blipFill>
          <a:blip r:embed="rId2" cstate="print"/>
          <a:srcRect l="53788" t="15718" r="41667" b="81433"/>
          <a:stretch>
            <a:fillRect/>
          </a:stretch>
        </p:blipFill>
        <p:spPr>
          <a:xfrm rot="1395190">
            <a:off x="2168143" y="1209664"/>
            <a:ext cx="476258" cy="846456"/>
          </a:xfrm>
          <a:prstGeom prst="rect">
            <a:avLst/>
          </a:prstGeom>
          <a:ln w="38100">
            <a:noFill/>
          </a:ln>
          <a:effectLst>
            <a:softEdge rad="127000"/>
          </a:effectLst>
        </p:spPr>
      </p:pic>
      <p:pic>
        <p:nvPicPr>
          <p:cNvPr id="13" name="Picture 12" descr="Cover IDEA 10.jpg"/>
          <p:cNvPicPr>
            <a:picLocks noChangeAspect="1"/>
          </p:cNvPicPr>
          <p:nvPr/>
        </p:nvPicPr>
        <p:blipFill>
          <a:blip r:embed="rId2" cstate="print"/>
          <a:srcRect t="6129" b="85699"/>
          <a:stretch>
            <a:fillRect/>
          </a:stretch>
        </p:blipFill>
        <p:spPr>
          <a:xfrm>
            <a:off x="7412136" y="4336176"/>
            <a:ext cx="10275724" cy="1600200"/>
          </a:xfrm>
          <a:prstGeom prst="rect">
            <a:avLst/>
          </a:prstGeom>
        </p:spPr>
      </p:pic>
      <p:pic>
        <p:nvPicPr>
          <p:cNvPr id="46" name="Picture 45" descr="Picture1.jpg"/>
          <p:cNvPicPr>
            <a:picLocks noChangeAspect="1"/>
          </p:cNvPicPr>
          <p:nvPr/>
        </p:nvPicPr>
        <p:blipFill>
          <a:blip r:embed="rId3" cstate="print">
            <a:clrChange>
              <a:clrFrom>
                <a:srgbClr val="FFFFFF"/>
              </a:clrFrom>
              <a:clrTo>
                <a:srgbClr val="FFFFFF">
                  <a:alpha val="0"/>
                </a:srgbClr>
              </a:clrTo>
            </a:clrChange>
          </a:blip>
          <a:srcRect l="7506"/>
          <a:stretch>
            <a:fillRect/>
          </a:stretch>
        </p:blipFill>
        <p:spPr>
          <a:xfrm>
            <a:off x="8335811" y="9469548"/>
            <a:ext cx="702166" cy="931764"/>
          </a:xfrm>
          <a:prstGeom prst="rect">
            <a:avLst/>
          </a:prstGeom>
        </p:spPr>
      </p:pic>
      <p:sp>
        <p:nvSpPr>
          <p:cNvPr id="51" name="Oval 50"/>
          <p:cNvSpPr/>
          <p:nvPr/>
        </p:nvSpPr>
        <p:spPr>
          <a:xfrm>
            <a:off x="600140" y="5029200"/>
            <a:ext cx="1962780" cy="3429000"/>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137884" tIns="68942" rIns="137884" bIns="68942" rtlCol="0" anchor="ctr"/>
          <a:lstStyle/>
          <a:p>
            <a:pPr algn="ctr"/>
            <a:endParaRPr lang="en-US" dirty="0"/>
          </a:p>
        </p:txBody>
      </p:sp>
      <p:sp>
        <p:nvSpPr>
          <p:cNvPr id="52" name="Oval 51"/>
          <p:cNvSpPr/>
          <p:nvPr/>
        </p:nvSpPr>
        <p:spPr>
          <a:xfrm>
            <a:off x="4294785" y="6515108"/>
            <a:ext cx="692746" cy="1143000"/>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137884" tIns="68942" rIns="137884" bIns="68942" rtlCol="0" anchor="ctr"/>
          <a:lstStyle/>
          <a:p>
            <a:pPr algn="ctr"/>
            <a:endParaRPr lang="en-US" dirty="0"/>
          </a:p>
        </p:txBody>
      </p:sp>
      <p:sp>
        <p:nvSpPr>
          <p:cNvPr id="53" name="Oval 52"/>
          <p:cNvSpPr/>
          <p:nvPr/>
        </p:nvSpPr>
        <p:spPr>
          <a:xfrm>
            <a:off x="5564814" y="6972314"/>
            <a:ext cx="1731864" cy="3086100"/>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137884" tIns="68942" rIns="137884" bIns="68942" rtlCol="0" anchor="ctr"/>
          <a:lstStyle/>
          <a:p>
            <a:pPr algn="ctr"/>
            <a:endParaRPr lang="en-US" dirty="0"/>
          </a:p>
        </p:txBody>
      </p:sp>
      <p:pic>
        <p:nvPicPr>
          <p:cNvPr id="45" name="Picture 44" descr="Cover IDEA (Just the Guy).jpg"/>
          <p:cNvPicPr>
            <a:picLocks noChangeAspect="1"/>
          </p:cNvPicPr>
          <p:nvPr/>
        </p:nvPicPr>
        <p:blipFill>
          <a:blip r:embed="rId4" cstate="print">
            <a:clrChange>
              <a:clrFrom>
                <a:srgbClr val="FFFEFF"/>
              </a:clrFrom>
              <a:clrTo>
                <a:srgbClr val="FFFEFF">
                  <a:alpha val="0"/>
                </a:srgbClr>
              </a:clrTo>
            </a:clrChange>
          </a:blip>
          <a:stretch>
            <a:fillRect/>
          </a:stretch>
        </p:blipFill>
        <p:spPr>
          <a:xfrm>
            <a:off x="2" y="4369107"/>
            <a:ext cx="8335796" cy="5956002"/>
          </a:xfrm>
          <a:prstGeom prst="rect">
            <a:avLst/>
          </a:prstGeom>
        </p:spPr>
      </p:pic>
      <p:pic>
        <p:nvPicPr>
          <p:cNvPr id="47" name="Picture 46" descr="1 - Rick (2018)(Head Shot) (edited).jpg"/>
          <p:cNvPicPr>
            <a:picLocks noChangeAspect="1"/>
          </p:cNvPicPr>
          <p:nvPr/>
        </p:nvPicPr>
        <p:blipFill>
          <a:blip r:embed="rId5" cstate="print">
            <a:clrChange>
              <a:clrFrom>
                <a:srgbClr val="FFFFFF"/>
              </a:clrFrom>
              <a:clrTo>
                <a:srgbClr val="FFFFFF">
                  <a:alpha val="0"/>
                </a:srgbClr>
              </a:clrTo>
            </a:clrChange>
          </a:blip>
          <a:stretch>
            <a:fillRect/>
          </a:stretch>
        </p:blipFill>
        <p:spPr>
          <a:xfrm>
            <a:off x="12123044" y="89712"/>
            <a:ext cx="4987528" cy="4253696"/>
          </a:xfrm>
          <a:prstGeom prst="rect">
            <a:avLst/>
          </a:prstGeom>
          <a:effectLst>
            <a:softEdge rad="12700"/>
          </a:effectLst>
        </p:spPr>
      </p:pic>
      <p:sp>
        <p:nvSpPr>
          <p:cNvPr id="36" name="Rectangle 35"/>
          <p:cNvSpPr/>
          <p:nvPr/>
        </p:nvSpPr>
        <p:spPr>
          <a:xfrm>
            <a:off x="10875864" y="8486518"/>
            <a:ext cx="5541964" cy="1832000"/>
          </a:xfrm>
          <a:prstGeom prst="rect">
            <a:avLst/>
          </a:prstGeom>
          <a:noFill/>
        </p:spPr>
        <p:txBody>
          <a:bodyPr wrap="square" lIns="137884" tIns="68942" rIns="137884" bIns="68942">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11000" b="1" i="1" dirty="0" smtClean="0">
                <a:ln w="11430"/>
                <a:effectLst>
                  <a:outerShdw blurRad="50800" dist="39000" dir="5460000" algn="tl">
                    <a:srgbClr val="000000">
                      <a:alpha val="38000"/>
                    </a:srgbClr>
                  </a:outerShdw>
                </a:effectLst>
                <a:latin typeface="Times New Roman" pitchFamily="18" charset="0"/>
                <a:cs typeface="Times New Roman" pitchFamily="18" charset="0"/>
              </a:rPr>
              <a:t>PART 8 </a:t>
            </a:r>
            <a:endParaRPr lang="en-US" sz="11000" b="1" i="1" dirty="0">
              <a:ln w="11430"/>
              <a:effectLst>
                <a:outerShdw blurRad="50800" dist="39000" dir="5460000" algn="tl">
                  <a:srgbClr val="000000">
                    <a:alpha val="38000"/>
                  </a:srgbClr>
                </a:outerShdw>
              </a:effectLst>
              <a:latin typeface="Times New Roman" pitchFamily="18" charset="0"/>
              <a:cs typeface="Times New Roman" pitchFamily="18" charset="0"/>
            </a:endParaRPr>
          </a:p>
        </p:txBody>
      </p:sp>
      <p:sp>
        <p:nvSpPr>
          <p:cNvPr id="15" name="Rectangle 14"/>
          <p:cNvSpPr/>
          <p:nvPr/>
        </p:nvSpPr>
        <p:spPr>
          <a:xfrm>
            <a:off x="9570769" y="6055321"/>
            <a:ext cx="8082030" cy="2724554"/>
          </a:xfrm>
          <a:prstGeom prst="rect">
            <a:avLst/>
          </a:prstGeom>
          <a:noFill/>
        </p:spPr>
        <p:txBody>
          <a:bodyPr wrap="square" lIns="137884" tIns="68942" rIns="137884" bIns="68942">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8400" b="1" i="1" dirty="0" smtClean="0">
                <a:ln w="11430"/>
                <a:effectLst>
                  <a:outerShdw blurRad="50800" dist="39000" dir="5460000" algn="tl">
                    <a:srgbClr val="000000">
                      <a:alpha val="38000"/>
                    </a:srgbClr>
                  </a:outerShdw>
                </a:effectLst>
                <a:latin typeface="Times New Roman" pitchFamily="18" charset="0"/>
                <a:cs typeface="Times New Roman" pitchFamily="18" charset="0"/>
              </a:rPr>
              <a:t>With </a:t>
            </a:r>
          </a:p>
          <a:p>
            <a:pPr algn="ctr"/>
            <a:r>
              <a:rPr lang="en-US" sz="8400" b="1" i="1" dirty="0" smtClean="0">
                <a:ln w="11430"/>
                <a:effectLst>
                  <a:outerShdw blurRad="50800" dist="39000" dir="5460000" algn="tl">
                    <a:srgbClr val="000000">
                      <a:alpha val="38000"/>
                    </a:srgbClr>
                  </a:outerShdw>
                </a:effectLst>
                <a:latin typeface="Times New Roman" pitchFamily="18" charset="0"/>
                <a:cs typeface="Times New Roman" pitchFamily="18" charset="0"/>
              </a:rPr>
              <a:t>Rick McGough</a:t>
            </a:r>
            <a:endParaRPr lang="en-US" sz="8400" b="1" i="1" dirty="0">
              <a:ln w="11430"/>
              <a:effectLst>
                <a:outerShdw blurRad="50800" dist="39000" dir="5460000" algn="tl">
                  <a:srgbClr val="000000">
                    <a:alpha val="38000"/>
                  </a:srgbClr>
                </a:outerShdw>
              </a:effectLst>
              <a:latin typeface="Times New Roman" pitchFamily="18" charset="0"/>
              <a:cs typeface="Times New Roman" pitchFamily="18" charset="0"/>
            </a:endParaRPr>
          </a:p>
        </p:txBody>
      </p:sp>
      <p:pic>
        <p:nvPicPr>
          <p:cNvPr id="22" name="Picture 21" descr="Cover IDEA 10.jpg"/>
          <p:cNvPicPr>
            <a:picLocks noChangeAspect="1"/>
          </p:cNvPicPr>
          <p:nvPr/>
        </p:nvPicPr>
        <p:blipFill>
          <a:blip r:embed="rId2" cstate="print"/>
          <a:srcRect l="5028" t="15582" r="5854" b="80980"/>
          <a:stretch>
            <a:fillRect/>
          </a:stretch>
        </p:blipFill>
        <p:spPr>
          <a:xfrm>
            <a:off x="2231059" y="1600200"/>
            <a:ext cx="9337554" cy="1257300"/>
          </a:xfrm>
          <a:prstGeom prst="rect">
            <a:avLst/>
          </a:prstGeom>
          <a:ln>
            <a:noFill/>
          </a:ln>
          <a:effectLst>
            <a:softEdge rad="31750"/>
          </a:effectLst>
        </p:spPr>
      </p:pic>
      <p:pic>
        <p:nvPicPr>
          <p:cNvPr id="33" name="Picture 32" descr="Cover IDEA 10.jpg"/>
          <p:cNvPicPr>
            <a:picLocks noChangeAspect="1"/>
          </p:cNvPicPr>
          <p:nvPr/>
        </p:nvPicPr>
        <p:blipFill>
          <a:blip r:embed="rId2" cstate="print"/>
          <a:srcRect l="21970" t="30010" r="23485" b="68000"/>
          <a:stretch>
            <a:fillRect/>
          </a:stretch>
        </p:blipFill>
        <p:spPr>
          <a:xfrm>
            <a:off x="4063874" y="3086102"/>
            <a:ext cx="5715104" cy="914400"/>
          </a:xfrm>
          <a:prstGeom prst="rect">
            <a:avLst/>
          </a:prstGeom>
          <a:ln>
            <a:noFill/>
          </a:ln>
          <a:effectLst>
            <a:softEdge rad="31750"/>
          </a:effectLst>
        </p:spPr>
      </p:pic>
      <p:pic>
        <p:nvPicPr>
          <p:cNvPr id="49" name="Picture 48" descr="Cover IDEA 10.jpg"/>
          <p:cNvPicPr>
            <a:picLocks noChangeAspect="1"/>
          </p:cNvPicPr>
          <p:nvPr/>
        </p:nvPicPr>
        <p:blipFill>
          <a:blip r:embed="rId2" cstate="print"/>
          <a:srcRect l="21970" t="30010" r="23485" b="68000"/>
          <a:stretch>
            <a:fillRect/>
          </a:stretch>
        </p:blipFill>
        <p:spPr>
          <a:xfrm>
            <a:off x="4063874" y="2514604"/>
            <a:ext cx="5715104" cy="1257300"/>
          </a:xfrm>
          <a:prstGeom prst="rect">
            <a:avLst/>
          </a:prstGeom>
          <a:ln>
            <a:noFill/>
          </a:ln>
          <a:effectLst>
            <a:softEdge rad="317500"/>
          </a:effectLst>
        </p:spPr>
      </p:pic>
      <p:pic>
        <p:nvPicPr>
          <p:cNvPr id="50" name="Picture 49" descr="Cover IDEA 10.jpg"/>
          <p:cNvPicPr>
            <a:picLocks noChangeAspect="1"/>
          </p:cNvPicPr>
          <p:nvPr/>
        </p:nvPicPr>
        <p:blipFill>
          <a:blip r:embed="rId2" cstate="print"/>
          <a:srcRect l="5028" t="15582" r="5854" b="80980"/>
          <a:stretch>
            <a:fillRect/>
          </a:stretch>
        </p:blipFill>
        <p:spPr>
          <a:xfrm>
            <a:off x="2216551" y="1028704"/>
            <a:ext cx="9337554" cy="1371600"/>
          </a:xfrm>
          <a:prstGeom prst="rect">
            <a:avLst/>
          </a:prstGeom>
          <a:ln>
            <a:noFill/>
          </a:ln>
          <a:effectLst>
            <a:softEdge rad="317500"/>
          </a:effectLst>
        </p:spPr>
      </p:pic>
      <p:pic>
        <p:nvPicPr>
          <p:cNvPr id="54" name="Picture 53" descr="Cover IDEA 10.jpg"/>
          <p:cNvPicPr>
            <a:picLocks noChangeAspect="1"/>
          </p:cNvPicPr>
          <p:nvPr/>
        </p:nvPicPr>
        <p:blipFill>
          <a:blip r:embed="rId2" cstate="print"/>
          <a:srcRect l="5028" t="15582" r="5854" b="80980"/>
          <a:stretch>
            <a:fillRect/>
          </a:stretch>
        </p:blipFill>
        <p:spPr>
          <a:xfrm>
            <a:off x="2332007" y="2286008"/>
            <a:ext cx="9337554" cy="1143000"/>
          </a:xfrm>
          <a:prstGeom prst="rect">
            <a:avLst/>
          </a:prstGeom>
          <a:ln>
            <a:noFill/>
          </a:ln>
          <a:effectLst>
            <a:softEdge rad="317500"/>
          </a:effectLst>
        </p:spPr>
      </p:pic>
      <p:pic>
        <p:nvPicPr>
          <p:cNvPr id="48" name="Picture 47" descr="Cover IDEA 10.jpg"/>
          <p:cNvPicPr>
            <a:picLocks noChangeAspect="1"/>
          </p:cNvPicPr>
          <p:nvPr/>
        </p:nvPicPr>
        <p:blipFill>
          <a:blip r:embed="rId2" cstate="print"/>
          <a:srcRect l="36295" t="30010" r="58195" b="68000"/>
          <a:stretch>
            <a:fillRect/>
          </a:stretch>
        </p:blipFill>
        <p:spPr>
          <a:xfrm>
            <a:off x="1639263" y="914407"/>
            <a:ext cx="1606794" cy="2057406"/>
          </a:xfrm>
          <a:prstGeom prst="rect">
            <a:avLst/>
          </a:prstGeom>
          <a:ln>
            <a:noFill/>
          </a:ln>
          <a:effectLst>
            <a:softEdge rad="317500"/>
          </a:effectLst>
        </p:spPr>
      </p:pic>
      <p:pic>
        <p:nvPicPr>
          <p:cNvPr id="21" name="Picture 20"/>
          <p:cNvPicPr/>
          <p:nvPr/>
        </p:nvPicPr>
        <p:blipFill>
          <a:blip r:embed="rId6" cstate="print"/>
          <a:srcRect/>
          <a:stretch>
            <a:fillRect/>
          </a:stretch>
        </p:blipFill>
        <p:spPr bwMode="auto">
          <a:xfrm>
            <a:off x="1275356" y="800107"/>
            <a:ext cx="5328588" cy="2382942"/>
          </a:xfrm>
          <a:prstGeom prst="rect">
            <a:avLst/>
          </a:prstGeom>
          <a:noFill/>
        </p:spPr>
      </p:pic>
      <p:pic>
        <p:nvPicPr>
          <p:cNvPr id="24" name="Picture 23"/>
          <p:cNvPicPr/>
          <p:nvPr/>
        </p:nvPicPr>
        <p:blipFill>
          <a:blip r:embed="rId7" cstate="print"/>
          <a:srcRect/>
          <a:stretch>
            <a:fillRect/>
          </a:stretch>
        </p:blipFill>
        <p:spPr bwMode="auto">
          <a:xfrm>
            <a:off x="5911190" y="800100"/>
            <a:ext cx="6350116" cy="2400300"/>
          </a:xfrm>
          <a:prstGeom prst="rect">
            <a:avLst/>
          </a:prstGeom>
          <a:noFill/>
        </p:spPr>
      </p:pic>
      <p:pic>
        <p:nvPicPr>
          <p:cNvPr id="26" name="Picture 25"/>
          <p:cNvPicPr/>
          <p:nvPr/>
        </p:nvPicPr>
        <p:blipFill>
          <a:blip r:embed="rId8" cstate="print"/>
          <a:srcRect l="29444" t="25333" r="28889" b="12667"/>
          <a:stretch>
            <a:fillRect/>
          </a:stretch>
        </p:blipFill>
        <p:spPr bwMode="auto">
          <a:xfrm>
            <a:off x="5858579" y="1714504"/>
            <a:ext cx="744154" cy="914268"/>
          </a:xfrm>
          <a:prstGeom prst="rect">
            <a:avLst/>
          </a:prstGeom>
          <a:noFill/>
        </p:spPr>
      </p:pic>
      <p:pic>
        <p:nvPicPr>
          <p:cNvPr id="32" name="Picture 31"/>
          <p:cNvPicPr/>
          <p:nvPr/>
        </p:nvPicPr>
        <p:blipFill>
          <a:blip r:embed="rId9" cstate="print"/>
          <a:srcRect t="27451" b="12745"/>
          <a:stretch>
            <a:fillRect/>
          </a:stretch>
        </p:blipFill>
        <p:spPr bwMode="auto">
          <a:xfrm>
            <a:off x="3255677" y="2919717"/>
            <a:ext cx="6746998" cy="1022082"/>
          </a:xfrm>
          <a:prstGeom prst="rect">
            <a:avLst/>
          </a:prstGeom>
          <a:noFill/>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6" descr="Image result for sun and clouds"/>
          <p:cNvPicPr>
            <a:picLocks noChangeAspect="1" noChangeArrowheads="1"/>
          </p:cNvPicPr>
          <p:nvPr/>
        </p:nvPicPr>
        <p:blipFill>
          <a:blip r:embed="rId2" cstate="print"/>
          <a:srcRect/>
          <a:stretch>
            <a:fillRect/>
          </a:stretch>
        </p:blipFill>
        <p:spPr bwMode="auto">
          <a:xfrm>
            <a:off x="8" y="-85571"/>
            <a:ext cx="18288000" cy="10372574"/>
          </a:xfrm>
          <a:prstGeom prst="rect">
            <a:avLst/>
          </a:prstGeom>
          <a:noFill/>
        </p:spPr>
      </p:pic>
      <p:sp>
        <p:nvSpPr>
          <p:cNvPr id="6" name="Rectangle 5"/>
          <p:cNvSpPr/>
          <p:nvPr/>
        </p:nvSpPr>
        <p:spPr>
          <a:xfrm>
            <a:off x="6536153" y="723908"/>
            <a:ext cx="9084770" cy="1339584"/>
          </a:xfrm>
          <a:prstGeom prst="rect">
            <a:avLst/>
          </a:prstGeom>
          <a:noFill/>
        </p:spPr>
        <p:txBody>
          <a:bodyPr wrap="none" lIns="137910" tIns="68954" rIns="137910" bIns="68954">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7800" u="sng"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erovias Brasil NF" pitchFamily="2" charset="0"/>
              </a:rPr>
              <a:t>Jesus Is The Christ (Messiah) </a:t>
            </a:r>
          </a:p>
        </p:txBody>
      </p:sp>
      <p:pic>
        <p:nvPicPr>
          <p:cNvPr id="8" name="Picture 8" descr="Image result for daniel 7 13-14"/>
          <p:cNvPicPr>
            <a:picLocks noChangeAspect="1" noChangeArrowheads="1"/>
          </p:cNvPicPr>
          <p:nvPr/>
        </p:nvPicPr>
        <p:blipFill>
          <a:blip r:embed="rId3" cstate="print"/>
          <a:srcRect l="17313" t="13227" r="61510" b="36917"/>
          <a:stretch>
            <a:fillRect/>
          </a:stretch>
        </p:blipFill>
        <p:spPr bwMode="auto">
          <a:xfrm>
            <a:off x="7" y="2857500"/>
            <a:ext cx="4271930" cy="5600700"/>
          </a:xfrm>
          <a:prstGeom prst="rect">
            <a:avLst/>
          </a:prstGeom>
          <a:noFill/>
          <a:effectLst>
            <a:softEdge rad="635000"/>
          </a:effectLst>
        </p:spPr>
      </p:pic>
      <p:sp>
        <p:nvSpPr>
          <p:cNvPr id="7" name="Rectangle 6"/>
          <p:cNvSpPr/>
          <p:nvPr/>
        </p:nvSpPr>
        <p:spPr>
          <a:xfrm>
            <a:off x="3786548" y="2400307"/>
            <a:ext cx="13739452" cy="7495090"/>
          </a:xfrm>
          <a:prstGeom prst="rect">
            <a:avLst/>
          </a:prstGeom>
        </p:spPr>
        <p:txBody>
          <a:bodyPr wrap="square" lIns="137884" tIns="68942" rIns="137884" bIns="68942">
            <a:spAutoFit/>
          </a:bodyPr>
          <a:lstStyle/>
          <a:p>
            <a:pPr algn="just"/>
            <a:r>
              <a:rPr lang="en-US" sz="6400" b="1" dirty="0">
                <a:solidFill>
                  <a:schemeClr val="bg1"/>
                </a:solidFill>
                <a:effectLst>
                  <a:glow rad="101600">
                    <a:schemeClr val="tx1">
                      <a:alpha val="60000"/>
                    </a:schemeClr>
                  </a:glow>
                  <a:outerShdw blurRad="50800" dist="63500" dir="2700000" algn="tl" rotWithShape="0">
                    <a:prstClr val="black"/>
                  </a:outerShdw>
                </a:effectLst>
              </a:rPr>
              <a:t>Acts 7:55-56 NASB  But being full of the Holy Spirit, he gazed intently into heaven and saw the glory of God, and Jesus standing at the right hand of God;  (56)  and he said, "Behold, I see the heavens opened up and </a:t>
            </a:r>
            <a:r>
              <a:rPr lang="en-US" sz="6400" b="1" dirty="0">
                <a:ln>
                  <a:solidFill>
                    <a:srgbClr val="FFFF00"/>
                  </a:solidFill>
                </a:ln>
                <a:solidFill>
                  <a:srgbClr val="FFFF00"/>
                </a:solidFill>
                <a:effectLst>
                  <a:glow rad="101600">
                    <a:schemeClr val="tx1">
                      <a:alpha val="60000"/>
                    </a:schemeClr>
                  </a:glow>
                  <a:outerShdw blurRad="50800" dist="63500" dir="2700000" algn="tl" rotWithShape="0">
                    <a:prstClr val="black"/>
                  </a:outerShdw>
                </a:effectLst>
              </a:rPr>
              <a:t>the Son of Man </a:t>
            </a:r>
            <a:r>
              <a:rPr lang="en-US" sz="6400" b="1" dirty="0">
                <a:solidFill>
                  <a:schemeClr val="bg1"/>
                </a:solidFill>
                <a:effectLst>
                  <a:glow rad="101600">
                    <a:schemeClr val="tx1">
                      <a:alpha val="60000"/>
                    </a:schemeClr>
                  </a:glow>
                  <a:outerShdw blurRad="50800" dist="63500" dir="2700000" algn="tl" rotWithShape="0">
                    <a:prstClr val="black"/>
                  </a:outerShdw>
                </a:effectLst>
              </a:rPr>
              <a:t>standing at the right hand of God."</a:t>
            </a:r>
          </a:p>
          <a:p>
            <a:endParaRPr lang="en-US" dirty="0">
              <a:solidFill>
                <a:schemeClr val="bg1"/>
              </a:solidFill>
            </a:endParaRPr>
          </a:p>
        </p:txBody>
      </p:sp>
    </p:spTree>
  </p:cSld>
  <p:clrMapOvr>
    <a:masterClrMapping/>
  </p:clrMapOvr>
  <p:transition spd="slow">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6" descr="Image result for sun and clouds"/>
          <p:cNvPicPr>
            <a:picLocks noChangeAspect="1" noChangeArrowheads="1"/>
          </p:cNvPicPr>
          <p:nvPr/>
        </p:nvPicPr>
        <p:blipFill>
          <a:blip r:embed="rId2" cstate="print"/>
          <a:srcRect/>
          <a:stretch>
            <a:fillRect/>
          </a:stretch>
        </p:blipFill>
        <p:spPr bwMode="auto">
          <a:xfrm>
            <a:off x="8" y="-85571"/>
            <a:ext cx="18288000" cy="10372574"/>
          </a:xfrm>
          <a:prstGeom prst="rect">
            <a:avLst/>
          </a:prstGeom>
          <a:noFill/>
        </p:spPr>
      </p:pic>
      <p:sp>
        <p:nvSpPr>
          <p:cNvPr id="6" name="Rectangle 5"/>
          <p:cNvSpPr/>
          <p:nvPr/>
        </p:nvSpPr>
        <p:spPr>
          <a:xfrm>
            <a:off x="6524673" y="419108"/>
            <a:ext cx="9084770" cy="1339584"/>
          </a:xfrm>
          <a:prstGeom prst="rect">
            <a:avLst/>
          </a:prstGeom>
          <a:noFill/>
        </p:spPr>
        <p:txBody>
          <a:bodyPr wrap="none" lIns="137910" tIns="68954" rIns="137910" bIns="68954">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7800" u="sng"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erovias Brasil NF" pitchFamily="2" charset="0"/>
              </a:rPr>
              <a:t>Jesus Is The Christ (Messiah) </a:t>
            </a:r>
          </a:p>
        </p:txBody>
      </p:sp>
      <p:pic>
        <p:nvPicPr>
          <p:cNvPr id="8" name="Picture 8" descr="Image result for daniel 7 13-14"/>
          <p:cNvPicPr>
            <a:picLocks noChangeAspect="1" noChangeArrowheads="1"/>
          </p:cNvPicPr>
          <p:nvPr/>
        </p:nvPicPr>
        <p:blipFill>
          <a:blip r:embed="rId3" cstate="print"/>
          <a:srcRect l="17313" t="13227" r="61510" b="36917"/>
          <a:stretch>
            <a:fillRect/>
          </a:stretch>
        </p:blipFill>
        <p:spPr bwMode="auto">
          <a:xfrm>
            <a:off x="7" y="2857500"/>
            <a:ext cx="4271930" cy="5600700"/>
          </a:xfrm>
          <a:prstGeom prst="rect">
            <a:avLst/>
          </a:prstGeom>
          <a:noFill/>
          <a:effectLst>
            <a:softEdge rad="635000"/>
          </a:effectLst>
        </p:spPr>
      </p:pic>
      <p:sp>
        <p:nvSpPr>
          <p:cNvPr id="7" name="Rectangle 6"/>
          <p:cNvSpPr/>
          <p:nvPr/>
        </p:nvSpPr>
        <p:spPr>
          <a:xfrm>
            <a:off x="4572009" y="2324104"/>
            <a:ext cx="12618246" cy="7663548"/>
          </a:xfrm>
          <a:prstGeom prst="rect">
            <a:avLst/>
          </a:prstGeom>
        </p:spPr>
        <p:txBody>
          <a:bodyPr wrap="square" lIns="91356" tIns="45676" rIns="91356" bIns="45676">
            <a:spAutoFit/>
          </a:bodyPr>
          <a:lstStyle/>
          <a:p>
            <a:pPr algn="just"/>
            <a:r>
              <a:rPr lang="en-US" sz="6600" dirty="0" smtClean="0">
                <a:ln w="18415" cmpd="sng">
                  <a:solidFill>
                    <a:srgbClr val="FFFFFF"/>
                  </a:solidFill>
                  <a:prstDash val="solid"/>
                </a:ln>
                <a:solidFill>
                  <a:srgbClr val="FFFFFF"/>
                </a:solidFill>
                <a:effectLst>
                  <a:glow rad="101600">
                    <a:schemeClr val="tx1">
                      <a:alpha val="60000"/>
                    </a:schemeClr>
                  </a:glow>
                  <a:outerShdw dist="76200" dir="2400000" algn="tl" rotWithShape="0">
                    <a:srgbClr val="000000"/>
                  </a:outerShdw>
                </a:effectLst>
              </a:rPr>
              <a:t>Matthew 24:30 NASB  "And then </a:t>
            </a:r>
            <a:r>
              <a:rPr lang="en-US" sz="6600" dirty="0" smtClean="0">
                <a:ln w="18415" cmpd="sng">
                  <a:solidFill>
                    <a:srgbClr val="FFFF00"/>
                  </a:solidFill>
                  <a:prstDash val="solid"/>
                </a:ln>
                <a:solidFill>
                  <a:srgbClr val="FFFF00"/>
                </a:solidFill>
                <a:effectLst>
                  <a:glow rad="101600">
                    <a:schemeClr val="tx1">
                      <a:alpha val="60000"/>
                    </a:schemeClr>
                  </a:glow>
                  <a:outerShdw dist="76200" dir="2400000" algn="tl" rotWithShape="0">
                    <a:srgbClr val="000000"/>
                  </a:outerShdw>
                </a:effectLst>
              </a:rPr>
              <a:t>the sign of the Son of Man </a:t>
            </a:r>
            <a:r>
              <a:rPr lang="en-US" sz="6600" dirty="0" smtClean="0">
                <a:ln w="18415" cmpd="sng">
                  <a:solidFill>
                    <a:srgbClr val="FFFFFF"/>
                  </a:solidFill>
                  <a:prstDash val="solid"/>
                </a:ln>
                <a:solidFill>
                  <a:srgbClr val="FFFFFF"/>
                </a:solidFill>
                <a:effectLst>
                  <a:glow rad="101600">
                    <a:schemeClr val="tx1">
                      <a:alpha val="60000"/>
                    </a:schemeClr>
                  </a:glow>
                  <a:outerShdw dist="76200" dir="2400000" algn="tl" rotWithShape="0">
                    <a:srgbClr val="000000"/>
                  </a:outerShdw>
                </a:effectLst>
              </a:rPr>
              <a:t>will appear in the sky, and then all the tribes of the earth will mourn, and they will see </a:t>
            </a:r>
            <a:r>
              <a:rPr lang="en-US" sz="6600" dirty="0" smtClean="0">
                <a:ln w="18415" cmpd="sng">
                  <a:solidFill>
                    <a:srgbClr val="FFFF00"/>
                  </a:solidFill>
                  <a:prstDash val="solid"/>
                </a:ln>
                <a:solidFill>
                  <a:srgbClr val="FFFF00"/>
                </a:solidFill>
                <a:effectLst>
                  <a:glow rad="101600">
                    <a:schemeClr val="tx1">
                      <a:alpha val="60000"/>
                    </a:schemeClr>
                  </a:glow>
                  <a:outerShdw dist="76200" dir="2400000" algn="tl" rotWithShape="0">
                    <a:srgbClr val="000000"/>
                  </a:outerShdw>
                </a:effectLst>
              </a:rPr>
              <a:t>the SON OF MAN </a:t>
            </a:r>
            <a:r>
              <a:rPr lang="en-US" sz="6600" dirty="0" smtClean="0">
                <a:ln w="18415" cmpd="sng">
                  <a:solidFill>
                    <a:srgbClr val="FFFFFF"/>
                  </a:solidFill>
                  <a:prstDash val="solid"/>
                </a:ln>
                <a:solidFill>
                  <a:srgbClr val="FFFFFF"/>
                </a:solidFill>
                <a:effectLst>
                  <a:glow rad="101600">
                    <a:schemeClr val="tx1">
                      <a:alpha val="60000"/>
                    </a:schemeClr>
                  </a:glow>
                  <a:outerShdw dist="76200" dir="2400000" algn="tl" rotWithShape="0">
                    <a:srgbClr val="000000"/>
                  </a:outerShdw>
                </a:effectLst>
              </a:rPr>
              <a:t>COMING ON THE CLOUDS OF THE SKY with power and great glory.</a:t>
            </a:r>
          </a:p>
          <a:p>
            <a:endParaRPr lang="en-US" dirty="0" smtClean="0"/>
          </a:p>
        </p:txBody>
      </p:sp>
    </p:spTree>
  </p:cSld>
  <p:clrMapOvr>
    <a:masterClrMapping/>
  </p:clrMapOvr>
  <p:transition spd="slow">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blue_color_lined_abstract_background-1280x800.jpg"/>
          <p:cNvPicPr>
            <a:picLocks noChangeAspect="1"/>
          </p:cNvPicPr>
          <p:nvPr/>
        </p:nvPicPr>
        <p:blipFill>
          <a:blip r:embed="rId2" cstate="print"/>
          <a:stretch>
            <a:fillRect/>
          </a:stretch>
        </p:blipFill>
        <p:spPr>
          <a:xfrm>
            <a:off x="8" y="0"/>
            <a:ext cx="18288000" cy="10287000"/>
          </a:xfrm>
          <a:prstGeom prst="rect">
            <a:avLst/>
          </a:prstGeom>
        </p:spPr>
      </p:pic>
      <p:pic>
        <p:nvPicPr>
          <p:cNvPr id="34818" name="Picture 2" descr="http://www.bethariel.org/wp-content/uploads/2011/03/yeshua.png"/>
          <p:cNvPicPr>
            <a:picLocks noChangeAspect="1" noChangeArrowheads="1"/>
          </p:cNvPicPr>
          <p:nvPr/>
        </p:nvPicPr>
        <p:blipFill>
          <a:blip r:embed="rId3" cstate="print"/>
          <a:srcRect/>
          <a:stretch>
            <a:fillRect/>
          </a:stretch>
        </p:blipFill>
        <p:spPr bwMode="auto">
          <a:xfrm>
            <a:off x="12469425" y="5006081"/>
            <a:ext cx="6257562" cy="5966730"/>
          </a:xfrm>
          <a:prstGeom prst="rect">
            <a:avLst/>
          </a:prstGeom>
          <a:noFill/>
          <a:effectLst>
            <a:softEdge rad="635000"/>
          </a:effectLst>
        </p:spPr>
      </p:pic>
      <p:sp>
        <p:nvSpPr>
          <p:cNvPr id="6" name="Rectangle 5"/>
          <p:cNvSpPr/>
          <p:nvPr/>
        </p:nvSpPr>
        <p:spPr>
          <a:xfrm>
            <a:off x="719335" y="1682041"/>
            <a:ext cx="16842782" cy="970278"/>
          </a:xfrm>
          <a:prstGeom prst="rect">
            <a:avLst/>
          </a:prstGeom>
          <a:noFill/>
        </p:spPr>
        <p:txBody>
          <a:bodyPr wrap="none" lIns="137936" tIns="68968" rIns="137936" bIns="68968">
            <a:spAutoFit/>
            <a:scene3d>
              <a:camera prst="orthographicFront"/>
              <a:lightRig rig="glow" dir="tl">
                <a:rot lat="0" lon="0" rev="5400000"/>
              </a:lightRig>
            </a:scene3d>
            <a:sp3d contourW="12700">
              <a:bevelT w="25400" h="25400"/>
              <a:contourClr>
                <a:schemeClr val="accent6">
                  <a:shade val="73000"/>
                </a:schemeClr>
              </a:contourClr>
            </a:sp3d>
          </a:bodyPr>
          <a:lstStyle/>
          <a:p>
            <a:pPr marL="1379584" indent="-1379584" algn="ctr"/>
            <a:r>
              <a:rPr lang="en-US" sz="5400" b="1" dirty="0" smtClean="0">
                <a:ln w="11430">
                  <a:solidFill>
                    <a:schemeClr val="bg1"/>
                  </a:solidFill>
                </a:ln>
                <a:solidFill>
                  <a:schemeClr val="bg1"/>
                </a:solidFill>
                <a:effectLst>
                  <a:glow rad="101600">
                    <a:schemeClr val="tx1">
                      <a:alpha val="60000"/>
                    </a:schemeClr>
                  </a:glow>
                  <a:outerShdw dist="114300" dir="2400000" algn="tl">
                    <a:srgbClr val="000000"/>
                  </a:outerShdw>
                </a:effectLst>
                <a:latin typeface="Honest John's" pitchFamily="2" charset="0"/>
              </a:rPr>
              <a:t>Over 300 Messianic Prophecies Fulfilled by Jesus Christ</a:t>
            </a:r>
          </a:p>
        </p:txBody>
      </p:sp>
      <p:sp>
        <p:nvSpPr>
          <p:cNvPr id="7" name="Rectangle 6"/>
          <p:cNvSpPr/>
          <p:nvPr/>
        </p:nvSpPr>
        <p:spPr>
          <a:xfrm>
            <a:off x="297788" y="8"/>
            <a:ext cx="17825036" cy="1431944"/>
          </a:xfrm>
          <a:prstGeom prst="rect">
            <a:avLst/>
          </a:prstGeom>
          <a:noFill/>
        </p:spPr>
        <p:txBody>
          <a:bodyPr wrap="none" lIns="137936" tIns="68968" rIns="137936" bIns="68968">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8400" u="sng"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Bachelor Pad JL" pitchFamily="2" charset="0"/>
              </a:rPr>
              <a:t>Jesus Is The Messiah (The Christ)</a:t>
            </a:r>
          </a:p>
        </p:txBody>
      </p:sp>
      <p:sp>
        <p:nvSpPr>
          <p:cNvPr id="8" name="Rectangle 7"/>
          <p:cNvSpPr/>
          <p:nvPr/>
        </p:nvSpPr>
        <p:spPr>
          <a:xfrm>
            <a:off x="831063" y="2857507"/>
            <a:ext cx="11563707" cy="6602591"/>
          </a:xfrm>
          <a:prstGeom prst="rect">
            <a:avLst/>
          </a:prstGeom>
          <a:noFill/>
        </p:spPr>
        <p:txBody>
          <a:bodyPr wrap="none" lIns="137936" tIns="68968" rIns="137936" bIns="68968">
            <a:spAutoFit/>
            <a:scene3d>
              <a:camera prst="orthographicFront"/>
              <a:lightRig rig="flat" dir="tl">
                <a:rot lat="0" lon="0" rev="6600000"/>
              </a:lightRig>
            </a:scene3d>
            <a:sp3d extrusionH="25400" contourW="8890">
              <a:bevelT w="38100" h="31750" prst="angle"/>
              <a:contourClr>
                <a:schemeClr val="accent2">
                  <a:shade val="75000"/>
                </a:schemeClr>
              </a:contourClr>
            </a:sp3d>
          </a:bodyPr>
          <a:lstStyle/>
          <a:p>
            <a:pPr marL="1379584" indent="-1379584"/>
            <a:r>
              <a:rPr lang="en-US" b="1" dirty="0">
                <a:ln w="11430">
                  <a:solidFill>
                    <a:srgbClr val="FFFF00"/>
                  </a:solidFill>
                </a:ln>
                <a:solidFill>
                  <a:srgbClr val="FFFF00"/>
                </a:solidFill>
                <a:effectLst>
                  <a:outerShdw dist="114300" dir="2400000" algn="tl">
                    <a:srgbClr val="000000"/>
                  </a:outerShdw>
                </a:effectLst>
              </a:rPr>
              <a:t> </a:t>
            </a:r>
            <a:r>
              <a:rPr lang="en-US" b="1" dirty="0" smtClean="0">
                <a:ln w="11430">
                  <a:solidFill>
                    <a:srgbClr val="FFFF00"/>
                  </a:solidFill>
                </a:ln>
                <a:solidFill>
                  <a:srgbClr val="FFFF00"/>
                </a:solidFill>
                <a:effectLst>
                  <a:outerShdw dist="114300" dir="2400000" algn="tl">
                    <a:srgbClr val="000000"/>
                  </a:outerShdw>
                </a:effectLst>
              </a:rPr>
              <a:t>            </a:t>
            </a:r>
            <a:r>
              <a:rPr lang="en-US" sz="6000" b="1" dirty="0" smtClean="0">
                <a:ln w="11430">
                  <a:solidFill>
                    <a:srgbClr val="FFFF00"/>
                  </a:solidFill>
                </a:ln>
                <a:solidFill>
                  <a:srgbClr val="FFFF00"/>
                </a:solidFill>
                <a:effectLst>
                  <a:outerShdw dist="114300" dir="2400000" algn="tl">
                    <a:srgbClr val="000000"/>
                  </a:outerShdw>
                </a:effectLst>
                <a:latin typeface="Bachelor Pad JL" pitchFamily="2" charset="0"/>
              </a:rPr>
              <a:t>* Isaiah 7:14,  Isaiah 9:6-7,  </a:t>
            </a:r>
          </a:p>
          <a:p>
            <a:pPr marL="1379584" indent="-1379584"/>
            <a:r>
              <a:rPr lang="en-US" sz="6000" b="1" dirty="0" smtClean="0">
                <a:ln w="11430">
                  <a:solidFill>
                    <a:srgbClr val="FFFF00"/>
                  </a:solidFill>
                </a:ln>
                <a:solidFill>
                  <a:srgbClr val="FFFF00"/>
                </a:solidFill>
                <a:effectLst>
                  <a:outerShdw dist="114300" dir="2400000" algn="tl">
                    <a:srgbClr val="000000"/>
                  </a:outerShdw>
                </a:effectLst>
                <a:latin typeface="Bachelor Pad JL" pitchFamily="2" charset="0"/>
              </a:rPr>
              <a:t>             Micah 5:2  (Birth)</a:t>
            </a:r>
          </a:p>
          <a:p>
            <a:pPr marL="1379584" indent="-1379584"/>
            <a:r>
              <a:rPr lang="en-US" sz="6000" b="1" dirty="0" smtClean="0">
                <a:ln w="11430">
                  <a:solidFill>
                    <a:srgbClr val="FFFF00"/>
                  </a:solidFill>
                </a:ln>
                <a:solidFill>
                  <a:srgbClr val="FFFF00"/>
                </a:solidFill>
                <a:effectLst>
                  <a:outerShdw dist="114300" dir="2400000" algn="tl">
                    <a:srgbClr val="000000"/>
                  </a:outerShdw>
                </a:effectLst>
                <a:latin typeface="Bachelor Pad JL" pitchFamily="2" charset="0"/>
              </a:rPr>
              <a:t> * Isaiah 53, Psalm 22  (Cross)</a:t>
            </a:r>
          </a:p>
          <a:p>
            <a:pPr marL="1379584" indent="-1379584"/>
            <a:r>
              <a:rPr lang="en-US" sz="6000" b="1" dirty="0" smtClean="0">
                <a:ln w="11430">
                  <a:solidFill>
                    <a:srgbClr val="FFFF00"/>
                  </a:solidFill>
                </a:ln>
                <a:solidFill>
                  <a:srgbClr val="FFFF00"/>
                </a:solidFill>
                <a:effectLst>
                  <a:outerShdw dist="114300" dir="2400000" algn="tl">
                    <a:srgbClr val="000000"/>
                  </a:outerShdw>
                </a:effectLst>
                <a:latin typeface="Bachelor Pad JL" pitchFamily="2" charset="0"/>
              </a:rPr>
              <a:t>      * Psalm 78:2  (Parables)</a:t>
            </a:r>
          </a:p>
          <a:p>
            <a:pPr marL="1379584" indent="-1379584"/>
            <a:r>
              <a:rPr lang="en-US" sz="6000" b="1" dirty="0" smtClean="0">
                <a:ln w="11430">
                  <a:solidFill>
                    <a:srgbClr val="FFFF00"/>
                  </a:solidFill>
                </a:ln>
                <a:solidFill>
                  <a:srgbClr val="FFFF00"/>
                </a:solidFill>
                <a:effectLst>
                  <a:outerShdw dist="114300" dir="2400000" algn="tl">
                    <a:srgbClr val="000000"/>
                  </a:outerShdw>
                </a:effectLst>
                <a:latin typeface="Bachelor Pad JL" pitchFamily="2" charset="0"/>
              </a:rPr>
              <a:t>      * Zechariah 9:9  (Donkey)</a:t>
            </a:r>
          </a:p>
          <a:p>
            <a:pPr marL="1379584" indent="-1379584"/>
            <a:r>
              <a:rPr lang="en-US" sz="6000" b="1" dirty="0" smtClean="0">
                <a:ln w="11430">
                  <a:solidFill>
                    <a:srgbClr val="FFFF00"/>
                  </a:solidFill>
                </a:ln>
                <a:solidFill>
                  <a:srgbClr val="FFFF00"/>
                </a:solidFill>
                <a:effectLst>
                  <a:outerShdw dist="114300" dir="2400000" algn="tl">
                    <a:srgbClr val="000000"/>
                  </a:outerShdw>
                </a:effectLst>
                <a:latin typeface="Bachelor Pad JL" pitchFamily="2" charset="0"/>
              </a:rPr>
              <a:t>     * Zechariah 11:12-13  (Silver)</a:t>
            </a:r>
          </a:p>
          <a:p>
            <a:pPr marL="1379584" indent="-1379584"/>
            <a:r>
              <a:rPr lang="en-US" sz="6000" b="1" dirty="0" smtClean="0">
                <a:ln w="11430">
                  <a:solidFill>
                    <a:srgbClr val="FFFF00"/>
                  </a:solidFill>
                </a:ln>
                <a:solidFill>
                  <a:srgbClr val="FFFF00"/>
                </a:solidFill>
                <a:effectLst>
                  <a:outerShdw dist="114300" dir="2400000" algn="tl">
                    <a:srgbClr val="000000"/>
                  </a:outerShdw>
                </a:effectLst>
                <a:latin typeface="Bachelor Pad JL" pitchFamily="2" charset="0"/>
              </a:rPr>
              <a:t>     *  Psalm 22:18  (Garments)</a:t>
            </a:r>
          </a:p>
        </p:txBody>
      </p:sp>
    </p:spTree>
  </p:cSld>
  <p:clrMapOvr>
    <a:masterClrMapping/>
  </p:clrMapOvr>
  <p:transition spd="slow">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lue_color_lined_abstract_background-1280x800.jpg"/>
          <p:cNvPicPr>
            <a:picLocks noChangeAspect="1"/>
          </p:cNvPicPr>
          <p:nvPr/>
        </p:nvPicPr>
        <p:blipFill>
          <a:blip r:embed="rId2" cstate="print"/>
          <a:stretch>
            <a:fillRect/>
          </a:stretch>
        </p:blipFill>
        <p:spPr>
          <a:xfrm>
            <a:off x="8" y="0"/>
            <a:ext cx="18288000" cy="10287000"/>
          </a:xfrm>
          <a:prstGeom prst="rect">
            <a:avLst/>
          </a:prstGeom>
        </p:spPr>
      </p:pic>
      <p:pic>
        <p:nvPicPr>
          <p:cNvPr id="2" name="Picture 1" descr="PeterWStoner.jpg"/>
          <p:cNvPicPr/>
          <p:nvPr/>
        </p:nvPicPr>
        <p:blipFill>
          <a:blip r:embed="rId3" cstate="print"/>
          <a:stretch>
            <a:fillRect/>
          </a:stretch>
        </p:blipFill>
        <p:spPr>
          <a:xfrm>
            <a:off x="833486" y="5715002"/>
            <a:ext cx="2540068" cy="2857500"/>
          </a:xfrm>
          <a:prstGeom prst="rect">
            <a:avLst/>
          </a:prstGeom>
          <a:effectLst>
            <a:softEdge rad="63500"/>
          </a:effectLst>
        </p:spPr>
      </p:pic>
      <p:pic>
        <p:nvPicPr>
          <p:cNvPr id="4" name="Picture 2" descr="http://www.bethariel.org/wp-content/uploads/2011/03/yeshua.png"/>
          <p:cNvPicPr>
            <a:picLocks noChangeAspect="1" noChangeArrowheads="1"/>
          </p:cNvPicPr>
          <p:nvPr/>
        </p:nvPicPr>
        <p:blipFill>
          <a:blip r:embed="rId4" cstate="print"/>
          <a:srcRect/>
          <a:stretch>
            <a:fillRect/>
          </a:stretch>
        </p:blipFill>
        <p:spPr bwMode="auto">
          <a:xfrm>
            <a:off x="13291412" y="5493263"/>
            <a:ext cx="5781940" cy="5708142"/>
          </a:xfrm>
          <a:prstGeom prst="rect">
            <a:avLst/>
          </a:prstGeom>
          <a:noFill/>
          <a:effectLst>
            <a:softEdge rad="635000"/>
          </a:effectLst>
        </p:spPr>
      </p:pic>
      <p:sp>
        <p:nvSpPr>
          <p:cNvPr id="5" name="Rectangle 4"/>
          <p:cNvSpPr/>
          <p:nvPr/>
        </p:nvSpPr>
        <p:spPr>
          <a:xfrm>
            <a:off x="1733108" y="228613"/>
            <a:ext cx="14732844" cy="877946"/>
          </a:xfrm>
          <a:prstGeom prst="rect">
            <a:avLst/>
          </a:prstGeom>
          <a:noFill/>
        </p:spPr>
        <p:txBody>
          <a:bodyPr wrap="none" lIns="137936" tIns="68968" rIns="137936" bIns="68968">
            <a:spAutoFit/>
            <a:scene3d>
              <a:camera prst="orthographicFront"/>
              <a:lightRig rig="glow" dir="tl">
                <a:rot lat="0" lon="0" rev="5400000"/>
              </a:lightRig>
            </a:scene3d>
            <a:sp3d contourW="12700">
              <a:bevelT w="25400" h="25400"/>
              <a:contourClr>
                <a:schemeClr val="accent6">
                  <a:shade val="73000"/>
                </a:schemeClr>
              </a:contourClr>
            </a:sp3d>
          </a:bodyPr>
          <a:lstStyle/>
          <a:p>
            <a:pPr marL="1379584" indent="-1379584" algn="ctr"/>
            <a:r>
              <a:rPr lang="en-US" sz="4800" b="1" u="sng" dirty="0" smtClean="0">
                <a:ln w="11430">
                  <a:solidFill>
                    <a:schemeClr val="bg1"/>
                  </a:solidFill>
                </a:ln>
                <a:solidFill>
                  <a:schemeClr val="bg1"/>
                </a:solidFill>
                <a:effectLst>
                  <a:glow rad="101600">
                    <a:schemeClr val="tx1">
                      <a:alpha val="60000"/>
                    </a:schemeClr>
                  </a:glow>
                  <a:outerShdw blurRad="80000" dist="40000" dir="5040000" algn="tl">
                    <a:srgbClr val="000000">
                      <a:alpha val="30000"/>
                    </a:srgbClr>
                  </a:outerShdw>
                </a:effectLst>
                <a:latin typeface="Bachelor Pad JL" pitchFamily="2" charset="0"/>
              </a:rPr>
              <a:t>Over 300 Prophecies Fulfilled by Jesus Christ</a:t>
            </a:r>
          </a:p>
        </p:txBody>
      </p:sp>
      <p:sp>
        <p:nvSpPr>
          <p:cNvPr id="7" name="Rectangle 6"/>
          <p:cNvSpPr/>
          <p:nvPr/>
        </p:nvSpPr>
        <p:spPr>
          <a:xfrm>
            <a:off x="273445" y="8337210"/>
            <a:ext cx="3773178" cy="693280"/>
          </a:xfrm>
          <a:prstGeom prst="rect">
            <a:avLst/>
          </a:prstGeom>
          <a:noFill/>
        </p:spPr>
        <p:txBody>
          <a:bodyPr wrap="none" lIns="137936" tIns="68968" rIns="137936" bIns="68968">
            <a:spAutoFit/>
            <a:scene3d>
              <a:camera prst="orthographicFront"/>
              <a:lightRig rig="soft" dir="t">
                <a:rot lat="0" lon="0" rev="10800000"/>
              </a:lightRig>
            </a:scene3d>
            <a:sp3d>
              <a:bevelT w="27940" h="12700"/>
              <a:contourClr>
                <a:srgbClr val="DDDDDD"/>
              </a:contourClr>
            </a:sp3d>
          </a:bodyPr>
          <a:lstStyle/>
          <a:p>
            <a:pPr algn="ctr"/>
            <a:r>
              <a:rPr lang="en-US" sz="3600" b="1" spc="226" dirty="0" smtClean="0">
                <a:ln w="11430"/>
                <a:solidFill>
                  <a:srgbClr val="F8F8F8"/>
                </a:solidFill>
                <a:effectLst>
                  <a:outerShdw blurRad="25400" algn="tl" rotWithShape="0">
                    <a:srgbClr val="000000">
                      <a:alpha val="43000"/>
                    </a:srgbClr>
                  </a:outerShdw>
                </a:effectLst>
              </a:rPr>
              <a:t>Dr. Peter Stoner</a:t>
            </a:r>
            <a:endParaRPr lang="en-US" sz="3600" b="1" spc="226" dirty="0">
              <a:ln w="11430"/>
              <a:solidFill>
                <a:srgbClr val="F8F8F8"/>
              </a:solidFill>
              <a:effectLst>
                <a:outerShdw blurRad="25400" algn="tl" rotWithShape="0">
                  <a:srgbClr val="000000">
                    <a:alpha val="43000"/>
                  </a:srgbClr>
                </a:outerShdw>
              </a:effectLst>
            </a:endParaRPr>
          </a:p>
        </p:txBody>
      </p:sp>
      <p:sp>
        <p:nvSpPr>
          <p:cNvPr id="9" name="Rectangle 8"/>
          <p:cNvSpPr/>
          <p:nvPr/>
        </p:nvSpPr>
        <p:spPr>
          <a:xfrm>
            <a:off x="4756616" y="6400804"/>
            <a:ext cx="7273828" cy="1832052"/>
          </a:xfrm>
          <a:prstGeom prst="rect">
            <a:avLst/>
          </a:prstGeom>
        </p:spPr>
        <p:txBody>
          <a:bodyPr wrap="square" lIns="137936" tIns="68968" rIns="137936" bIns="68968">
            <a:spAutoFit/>
          </a:bodyPr>
          <a:lstStyle/>
          <a:p>
            <a:r>
              <a:rPr lang="en-US" sz="11000" b="1" dirty="0" smtClean="0">
                <a:solidFill>
                  <a:schemeClr val="bg1"/>
                </a:solidFill>
                <a:effectLst>
                  <a:glow rad="101600">
                    <a:schemeClr val="tx1">
                      <a:alpha val="60000"/>
                    </a:schemeClr>
                  </a:glow>
                  <a:outerShdw blurRad="50800" dist="63500" dir="2700000" algn="tl" rotWithShape="0">
                    <a:prstClr val="black"/>
                  </a:outerShdw>
                </a:effectLst>
                <a:latin typeface="Gill Sans Ultra Bold" pitchFamily="34" charset="0"/>
              </a:rPr>
              <a:t>1 in 10</a:t>
            </a:r>
            <a:endParaRPr lang="en-US" sz="11000" b="1" dirty="0">
              <a:solidFill>
                <a:schemeClr val="bg1"/>
              </a:solidFill>
              <a:effectLst>
                <a:glow rad="101600">
                  <a:schemeClr val="tx1">
                    <a:alpha val="60000"/>
                  </a:schemeClr>
                </a:glow>
                <a:outerShdw blurRad="50800" dist="63500" dir="2700000" algn="tl" rotWithShape="0">
                  <a:prstClr val="black"/>
                </a:outerShdw>
              </a:effectLst>
              <a:latin typeface="Gill Sans Ultra Bold" pitchFamily="34" charset="0"/>
            </a:endParaRPr>
          </a:p>
        </p:txBody>
      </p:sp>
      <p:sp>
        <p:nvSpPr>
          <p:cNvPr id="11" name="Rectangle 10"/>
          <p:cNvSpPr/>
          <p:nvPr/>
        </p:nvSpPr>
        <p:spPr>
          <a:xfrm>
            <a:off x="416968" y="1600208"/>
            <a:ext cx="17361576" cy="4017268"/>
          </a:xfrm>
          <a:prstGeom prst="rect">
            <a:avLst/>
          </a:prstGeom>
          <a:noFill/>
        </p:spPr>
        <p:txBody>
          <a:bodyPr wrap="none" lIns="137936" tIns="68968" rIns="137936" bIns="68968">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8400" b="1" dirty="0" smtClean="0">
                <a:ln w="11430">
                  <a:solidFill>
                    <a:srgbClr val="FFC000"/>
                  </a:solidFill>
                </a:ln>
                <a:solidFill>
                  <a:srgbClr val="FFC000"/>
                </a:solidFill>
                <a:effectLst>
                  <a:outerShdw dist="139700" dir="2400000" algn="tl">
                    <a:srgbClr val="000000"/>
                  </a:outerShdw>
                </a:effectLst>
                <a:latin typeface="Gill Sans Ultra Bold" pitchFamily="34" charset="0"/>
              </a:rPr>
              <a:t>Mathematical Probability</a:t>
            </a:r>
          </a:p>
          <a:p>
            <a:pPr algn="ctr"/>
            <a:r>
              <a:rPr lang="en-US" sz="8400" b="1" dirty="0" smtClean="0">
                <a:ln w="11430">
                  <a:solidFill>
                    <a:srgbClr val="FFC000"/>
                  </a:solidFill>
                </a:ln>
                <a:solidFill>
                  <a:srgbClr val="FFC000"/>
                </a:solidFill>
                <a:effectLst>
                  <a:outerShdw dist="139700" dir="2400000" algn="tl">
                    <a:srgbClr val="000000"/>
                  </a:outerShdw>
                </a:effectLst>
                <a:latin typeface="Gill Sans Ultra Bold" pitchFamily="34" charset="0"/>
              </a:rPr>
              <a:t>(Fulfilling Just 8 </a:t>
            </a:r>
          </a:p>
          <a:p>
            <a:pPr algn="ctr"/>
            <a:r>
              <a:rPr lang="en-US" sz="8400" b="1" dirty="0" smtClean="0">
                <a:ln w="11430">
                  <a:solidFill>
                    <a:srgbClr val="FFC000"/>
                  </a:solidFill>
                </a:ln>
                <a:solidFill>
                  <a:srgbClr val="FFC000"/>
                </a:solidFill>
                <a:effectLst>
                  <a:outerShdw dist="139700" dir="2400000" algn="tl">
                    <a:srgbClr val="000000"/>
                  </a:outerShdw>
                </a:effectLst>
                <a:latin typeface="Gill Sans Ultra Bold" pitchFamily="34" charset="0"/>
              </a:rPr>
              <a:t>of These Prophecies) </a:t>
            </a:r>
            <a:endParaRPr lang="en-US" sz="8400" b="1" dirty="0">
              <a:ln w="11430">
                <a:solidFill>
                  <a:srgbClr val="FFC000"/>
                </a:solidFill>
              </a:ln>
              <a:solidFill>
                <a:srgbClr val="FFC000"/>
              </a:solidFill>
              <a:effectLst>
                <a:outerShdw dist="139700" dir="2400000" algn="tl">
                  <a:srgbClr val="000000"/>
                </a:outerShdw>
              </a:effectLst>
              <a:latin typeface="Gill Sans Ultra Bold" pitchFamily="34" charset="0"/>
            </a:endParaRPr>
          </a:p>
        </p:txBody>
      </p:sp>
      <p:sp>
        <p:nvSpPr>
          <p:cNvPr id="12" name="Rectangle 11"/>
          <p:cNvSpPr/>
          <p:nvPr/>
        </p:nvSpPr>
        <p:spPr>
          <a:xfrm>
            <a:off x="3948408" y="8229609"/>
            <a:ext cx="10506640" cy="1801274"/>
          </a:xfrm>
          <a:prstGeom prst="rect">
            <a:avLst/>
          </a:prstGeom>
        </p:spPr>
        <p:txBody>
          <a:bodyPr wrap="square" lIns="137936" tIns="68968" rIns="137936" bIns="68968">
            <a:spAutoFit/>
          </a:bodyPr>
          <a:lstStyle/>
          <a:p>
            <a:pPr algn="ctr"/>
            <a:r>
              <a:rPr lang="en-US" sz="5400" b="1" dirty="0" smtClean="0">
                <a:solidFill>
                  <a:schemeClr val="bg1"/>
                </a:solidFill>
                <a:effectLst>
                  <a:glow rad="101600">
                    <a:schemeClr val="tx1">
                      <a:alpha val="60000"/>
                    </a:schemeClr>
                  </a:glow>
                  <a:outerShdw blurRad="50800" dist="63500" dir="2700000" algn="tl" rotWithShape="0">
                    <a:prstClr val="black"/>
                  </a:outerShdw>
                </a:effectLst>
                <a:latin typeface="Gill Sans Ultra Bold" pitchFamily="34" charset="0"/>
              </a:rPr>
              <a:t>10,000,000,000,000,000,000,000,000,000</a:t>
            </a:r>
            <a:endParaRPr lang="en-US" sz="5400" b="1" dirty="0">
              <a:solidFill>
                <a:schemeClr val="bg1"/>
              </a:solidFill>
              <a:effectLst>
                <a:glow rad="101600">
                  <a:schemeClr val="tx1">
                    <a:alpha val="60000"/>
                  </a:schemeClr>
                </a:glow>
                <a:outerShdw blurRad="50800" dist="63500" dir="2700000" algn="tl" rotWithShape="0">
                  <a:prstClr val="black"/>
                </a:outerShdw>
              </a:effectLst>
              <a:latin typeface="Gill Sans Ultra Bold" pitchFamily="34" charset="0"/>
            </a:endParaRPr>
          </a:p>
        </p:txBody>
      </p:sp>
      <p:sp>
        <p:nvSpPr>
          <p:cNvPr id="13" name="Rectangle 12"/>
          <p:cNvSpPr/>
          <p:nvPr/>
        </p:nvSpPr>
        <p:spPr>
          <a:xfrm>
            <a:off x="10529490" y="5829306"/>
            <a:ext cx="2309152" cy="1278056"/>
          </a:xfrm>
          <a:prstGeom prst="rect">
            <a:avLst/>
          </a:prstGeom>
        </p:spPr>
        <p:txBody>
          <a:bodyPr wrap="square" lIns="137936" tIns="68968" rIns="137936" bIns="68968">
            <a:spAutoFit/>
          </a:bodyPr>
          <a:lstStyle/>
          <a:p>
            <a:r>
              <a:rPr lang="en-US" sz="7400" b="1" dirty="0" smtClean="0">
                <a:solidFill>
                  <a:schemeClr val="bg1"/>
                </a:solidFill>
                <a:effectLst>
                  <a:glow rad="101600">
                    <a:schemeClr val="tx1">
                      <a:alpha val="60000"/>
                    </a:schemeClr>
                  </a:glow>
                  <a:outerShdw blurRad="50800" dist="63500" dir="2700000" algn="tl" rotWithShape="0">
                    <a:prstClr val="black"/>
                  </a:outerShdw>
                </a:effectLst>
                <a:latin typeface="Gill Sans Ultra Bold" pitchFamily="34" charset="0"/>
              </a:rPr>
              <a:t>28</a:t>
            </a:r>
            <a:endParaRPr lang="en-US" sz="7400" b="1" dirty="0">
              <a:solidFill>
                <a:schemeClr val="bg1"/>
              </a:solidFill>
              <a:effectLst>
                <a:glow rad="101600">
                  <a:schemeClr val="tx1">
                    <a:alpha val="60000"/>
                  </a:schemeClr>
                </a:glow>
                <a:outerShdw blurRad="50800" dist="63500" dir="2700000" algn="tl" rotWithShape="0">
                  <a:prstClr val="black"/>
                </a:outerShdw>
              </a:effectLst>
              <a:latin typeface="Gill Sans Ultra Bold" pitchFamily="34" charset="0"/>
            </a:endParaRPr>
          </a:p>
        </p:txBody>
      </p:sp>
    </p:spTree>
  </p:cSld>
  <p:clrMapOvr>
    <a:masterClrMapping/>
  </p:clrMapOvr>
  <p:transition spd="slow">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11965" y="2400307"/>
            <a:ext cx="17131313" cy="5309958"/>
          </a:xfrm>
          <a:prstGeom prst="rect">
            <a:avLst/>
          </a:prstGeom>
          <a:noFill/>
        </p:spPr>
        <p:txBody>
          <a:bodyPr wrap="none" lIns="137964" tIns="68982" rIns="137964" bIns="68982">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84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State of Texas</a:t>
            </a:r>
          </a:p>
          <a:p>
            <a:pPr algn="ctr"/>
            <a:r>
              <a:rPr lang="en-US" sz="84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Silver Dollars – 2 Feet Layer</a:t>
            </a:r>
          </a:p>
          <a:p>
            <a:pPr algn="ctr"/>
            <a:r>
              <a:rPr lang="en-US" sz="84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Mark One &amp; Have a Blind Person Pick </a:t>
            </a:r>
          </a:p>
          <a:p>
            <a:pPr algn="ctr"/>
            <a:r>
              <a:rPr lang="en-US" sz="84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it Randomly</a:t>
            </a:r>
            <a:endParaRPr lang="en-US" sz="84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pic>
        <p:nvPicPr>
          <p:cNvPr id="1026" name="Picture 2" descr="Image result for state of texas"/>
          <p:cNvPicPr>
            <a:picLocks noChangeAspect="1" noChangeArrowheads="1"/>
          </p:cNvPicPr>
          <p:nvPr/>
        </p:nvPicPr>
        <p:blipFill>
          <a:blip r:embed="rId2" cstate="print"/>
          <a:srcRect l="17742" t="41882" r="24193" b="12194"/>
          <a:stretch>
            <a:fillRect/>
          </a:stretch>
        </p:blipFill>
        <p:spPr bwMode="auto">
          <a:xfrm>
            <a:off x="1" y="0"/>
            <a:ext cx="18288002" cy="10287000"/>
          </a:xfrm>
          <a:prstGeom prst="rect">
            <a:avLst/>
          </a:prstGeom>
          <a:noFill/>
        </p:spPr>
      </p:pic>
      <p:sp>
        <p:nvSpPr>
          <p:cNvPr id="4" name="Rectangle 3"/>
          <p:cNvSpPr/>
          <p:nvPr/>
        </p:nvSpPr>
        <p:spPr>
          <a:xfrm>
            <a:off x="1" y="7772407"/>
            <a:ext cx="7181222" cy="251460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137964" tIns="68982" rIns="137964" bIns="68982" rtlCol="0" anchor="ctr"/>
          <a:lstStyle/>
          <a:p>
            <a:pPr algn="ctr"/>
            <a:endParaRPr lang="en-US" dirty="0"/>
          </a:p>
        </p:txBody>
      </p:sp>
      <p:pic>
        <p:nvPicPr>
          <p:cNvPr id="1028" name="Picture 4" descr="Related image"/>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3815417" y="1600200"/>
            <a:ext cx="8652006" cy="8343900"/>
          </a:xfrm>
          <a:prstGeom prst="rect">
            <a:avLst/>
          </a:prstGeom>
          <a:noFill/>
        </p:spPr>
      </p:pic>
      <p:pic>
        <p:nvPicPr>
          <p:cNvPr id="1030" name="Picture 6" descr="Image result for silver dollar"/>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13415932" y="6972303"/>
            <a:ext cx="2828712" cy="2800354"/>
          </a:xfrm>
          <a:prstGeom prst="rect">
            <a:avLst/>
          </a:prstGeom>
          <a:noFill/>
        </p:spPr>
      </p:pic>
      <p:sp>
        <p:nvSpPr>
          <p:cNvPr id="8" name="Rectangle 7"/>
          <p:cNvSpPr/>
          <p:nvPr/>
        </p:nvSpPr>
        <p:spPr>
          <a:xfrm>
            <a:off x="10046804" y="329508"/>
            <a:ext cx="6389076" cy="1431972"/>
          </a:xfrm>
          <a:prstGeom prst="rect">
            <a:avLst/>
          </a:prstGeom>
          <a:noFill/>
        </p:spPr>
        <p:txBody>
          <a:bodyPr wrap="none" lIns="137964" tIns="68982" rIns="137964" bIns="68982">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8400" b="1" dirty="0" smtClean="0">
                <a:ln w="11430">
                  <a:solidFill>
                    <a:schemeClr val="tx1"/>
                  </a:solidFill>
                </a:ln>
                <a:effectLst>
                  <a:outerShdw blurRad="50800" dist="39000" dir="5460000" algn="tl">
                    <a:schemeClr val="bg1"/>
                  </a:outerShdw>
                </a:effectLst>
              </a:rPr>
              <a:t>State of Texas</a:t>
            </a:r>
            <a:endParaRPr lang="en-US" sz="8400" b="1" dirty="0">
              <a:ln w="11430">
                <a:solidFill>
                  <a:schemeClr val="tx1"/>
                </a:solidFill>
              </a:ln>
              <a:effectLst>
                <a:outerShdw blurRad="50800" dist="39000" dir="5460000" algn="tl">
                  <a:schemeClr val="bg1"/>
                </a:outerShdw>
              </a:effectLst>
            </a:endParaRPr>
          </a:p>
        </p:txBody>
      </p:sp>
      <p:sp>
        <p:nvSpPr>
          <p:cNvPr id="9" name="Rectangle 8"/>
          <p:cNvSpPr/>
          <p:nvPr/>
        </p:nvSpPr>
        <p:spPr>
          <a:xfrm>
            <a:off x="9392353" y="1507726"/>
            <a:ext cx="7820046" cy="2268099"/>
          </a:xfrm>
          <a:prstGeom prst="rect">
            <a:avLst/>
          </a:prstGeom>
          <a:noFill/>
        </p:spPr>
        <p:txBody>
          <a:bodyPr wrap="none" lIns="137964" tIns="68982" rIns="137964" bIns="68982">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lnSpc>
                <a:spcPts val="8300"/>
              </a:lnSpc>
            </a:pPr>
            <a:r>
              <a:rPr lang="en-US" sz="8400" b="1" dirty="0" smtClean="0">
                <a:ln w="11430">
                  <a:solidFill>
                    <a:schemeClr val="tx1"/>
                  </a:solidFill>
                </a:ln>
                <a:effectLst>
                  <a:outerShdw blurRad="50800" dist="39000" dir="5460000" algn="tl">
                    <a:schemeClr val="bg1"/>
                  </a:outerShdw>
                </a:effectLst>
              </a:rPr>
              <a:t>Cover with Silver</a:t>
            </a:r>
          </a:p>
          <a:p>
            <a:pPr algn="ctr">
              <a:lnSpc>
                <a:spcPts val="8300"/>
              </a:lnSpc>
            </a:pPr>
            <a:r>
              <a:rPr lang="en-US" sz="8400" b="1" dirty="0" smtClean="0">
                <a:ln w="11430">
                  <a:solidFill>
                    <a:schemeClr val="tx1"/>
                  </a:solidFill>
                </a:ln>
                <a:effectLst>
                  <a:outerShdw blurRad="50800" dist="39000" dir="5460000" algn="tl">
                    <a:schemeClr val="bg1"/>
                  </a:outerShdw>
                </a:effectLst>
              </a:rPr>
              <a:t>Dollars (2 Feet)</a:t>
            </a:r>
            <a:endParaRPr lang="en-US" sz="8400" b="1" dirty="0">
              <a:ln w="11430">
                <a:solidFill>
                  <a:schemeClr val="tx1"/>
                </a:solidFill>
              </a:ln>
              <a:effectLst>
                <a:outerShdw blurRad="50800" dist="39000" dir="5460000" algn="tl">
                  <a:schemeClr val="bg1"/>
                </a:outerShdw>
              </a:effectLst>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11965" y="2400307"/>
            <a:ext cx="17131313" cy="5309958"/>
          </a:xfrm>
          <a:prstGeom prst="rect">
            <a:avLst/>
          </a:prstGeom>
          <a:noFill/>
        </p:spPr>
        <p:txBody>
          <a:bodyPr wrap="none" lIns="137964" tIns="68982" rIns="137964" bIns="68982">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84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State of Texas</a:t>
            </a:r>
          </a:p>
          <a:p>
            <a:pPr algn="ctr"/>
            <a:r>
              <a:rPr lang="en-US" sz="84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Silver Dollars – 2 Feet Layer</a:t>
            </a:r>
          </a:p>
          <a:p>
            <a:pPr algn="ctr"/>
            <a:r>
              <a:rPr lang="en-US" sz="84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Mark One &amp; Have a Blind Person Pick </a:t>
            </a:r>
          </a:p>
          <a:p>
            <a:pPr algn="ctr"/>
            <a:r>
              <a:rPr lang="en-US" sz="84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it Randomly</a:t>
            </a:r>
            <a:endParaRPr lang="en-US" sz="84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pic>
        <p:nvPicPr>
          <p:cNvPr id="1026" name="Picture 2" descr="Image result for state of texas"/>
          <p:cNvPicPr>
            <a:picLocks noChangeAspect="1" noChangeArrowheads="1"/>
          </p:cNvPicPr>
          <p:nvPr/>
        </p:nvPicPr>
        <p:blipFill>
          <a:blip r:embed="rId2" cstate="print"/>
          <a:srcRect l="17742" t="41882" r="24193" b="12194"/>
          <a:stretch>
            <a:fillRect/>
          </a:stretch>
        </p:blipFill>
        <p:spPr bwMode="auto">
          <a:xfrm>
            <a:off x="1" y="0"/>
            <a:ext cx="18288002" cy="10287000"/>
          </a:xfrm>
          <a:prstGeom prst="rect">
            <a:avLst/>
          </a:prstGeom>
          <a:noFill/>
        </p:spPr>
      </p:pic>
      <p:sp>
        <p:nvSpPr>
          <p:cNvPr id="4" name="Rectangle 3"/>
          <p:cNvSpPr/>
          <p:nvPr/>
        </p:nvSpPr>
        <p:spPr>
          <a:xfrm>
            <a:off x="1" y="7772407"/>
            <a:ext cx="7181222" cy="251460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137964" tIns="68982" rIns="137964" bIns="68982" rtlCol="0" anchor="ctr"/>
          <a:lstStyle/>
          <a:p>
            <a:pPr algn="ctr"/>
            <a:endParaRPr lang="en-US" dirty="0"/>
          </a:p>
        </p:txBody>
      </p:sp>
      <p:pic>
        <p:nvPicPr>
          <p:cNvPr id="1028" name="Picture 4" descr="Related image"/>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3815417" y="1600200"/>
            <a:ext cx="8652006" cy="8343900"/>
          </a:xfrm>
          <a:prstGeom prst="rect">
            <a:avLst/>
          </a:prstGeom>
          <a:noFill/>
        </p:spPr>
      </p:pic>
      <p:pic>
        <p:nvPicPr>
          <p:cNvPr id="1030" name="Picture 6" descr="Image result for silver dollar"/>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13415932" y="6972303"/>
            <a:ext cx="2828712" cy="2800354"/>
          </a:xfrm>
          <a:prstGeom prst="rect">
            <a:avLst/>
          </a:prstGeom>
          <a:noFill/>
        </p:spPr>
      </p:pic>
      <p:sp>
        <p:nvSpPr>
          <p:cNvPr id="8" name="Rectangle 7"/>
          <p:cNvSpPr/>
          <p:nvPr/>
        </p:nvSpPr>
        <p:spPr>
          <a:xfrm>
            <a:off x="10046804" y="329508"/>
            <a:ext cx="6389076" cy="1431972"/>
          </a:xfrm>
          <a:prstGeom prst="rect">
            <a:avLst/>
          </a:prstGeom>
          <a:noFill/>
        </p:spPr>
        <p:txBody>
          <a:bodyPr wrap="none" lIns="137964" tIns="68982" rIns="137964" bIns="68982">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8400" b="1" dirty="0" smtClean="0">
                <a:ln w="11430">
                  <a:solidFill>
                    <a:schemeClr val="tx1"/>
                  </a:solidFill>
                </a:ln>
                <a:effectLst>
                  <a:outerShdw blurRad="50800" dist="39000" dir="5460000" algn="tl">
                    <a:schemeClr val="bg1"/>
                  </a:outerShdw>
                </a:effectLst>
              </a:rPr>
              <a:t>State of Texas</a:t>
            </a:r>
            <a:endParaRPr lang="en-US" sz="8400" b="1" dirty="0">
              <a:ln w="11430">
                <a:solidFill>
                  <a:schemeClr val="tx1"/>
                </a:solidFill>
              </a:ln>
              <a:effectLst>
                <a:outerShdw blurRad="50800" dist="39000" dir="5460000" algn="tl">
                  <a:schemeClr val="bg1"/>
                </a:outerShdw>
              </a:effectLst>
            </a:endParaRPr>
          </a:p>
        </p:txBody>
      </p:sp>
      <p:sp>
        <p:nvSpPr>
          <p:cNvPr id="9" name="Rectangle 8"/>
          <p:cNvSpPr/>
          <p:nvPr/>
        </p:nvSpPr>
        <p:spPr>
          <a:xfrm>
            <a:off x="9392353" y="1507726"/>
            <a:ext cx="7820046" cy="2268099"/>
          </a:xfrm>
          <a:prstGeom prst="rect">
            <a:avLst/>
          </a:prstGeom>
          <a:noFill/>
        </p:spPr>
        <p:txBody>
          <a:bodyPr wrap="none" lIns="137964" tIns="68982" rIns="137964" bIns="68982">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lnSpc>
                <a:spcPts val="8300"/>
              </a:lnSpc>
            </a:pPr>
            <a:r>
              <a:rPr lang="en-US" sz="8400" b="1" dirty="0" smtClean="0">
                <a:ln w="11430">
                  <a:solidFill>
                    <a:schemeClr val="tx1"/>
                  </a:solidFill>
                </a:ln>
                <a:effectLst>
                  <a:outerShdw blurRad="50800" dist="39000" dir="5460000" algn="tl">
                    <a:schemeClr val="bg1"/>
                  </a:outerShdw>
                </a:effectLst>
              </a:rPr>
              <a:t>Cover with Silver</a:t>
            </a:r>
          </a:p>
          <a:p>
            <a:pPr algn="ctr">
              <a:lnSpc>
                <a:spcPts val="8300"/>
              </a:lnSpc>
            </a:pPr>
            <a:r>
              <a:rPr lang="en-US" sz="8400" b="1" dirty="0" smtClean="0">
                <a:ln w="11430">
                  <a:solidFill>
                    <a:schemeClr val="tx1"/>
                  </a:solidFill>
                </a:ln>
                <a:effectLst>
                  <a:outerShdw blurRad="50800" dist="39000" dir="5460000" algn="tl">
                    <a:schemeClr val="bg1"/>
                  </a:outerShdw>
                </a:effectLst>
              </a:rPr>
              <a:t>Dollars (2 Feet)</a:t>
            </a:r>
            <a:endParaRPr lang="en-US" sz="8400" b="1" dirty="0">
              <a:ln w="11430">
                <a:solidFill>
                  <a:schemeClr val="tx1"/>
                </a:solidFill>
              </a:ln>
              <a:effectLst>
                <a:outerShdw blurRad="50800" dist="39000" dir="5460000" algn="tl">
                  <a:schemeClr val="bg1"/>
                </a:outerShdw>
              </a:effectLst>
            </a:endParaRPr>
          </a:p>
        </p:txBody>
      </p:sp>
      <p:sp>
        <p:nvSpPr>
          <p:cNvPr id="10" name="Rectangle 9"/>
          <p:cNvSpPr/>
          <p:nvPr/>
        </p:nvSpPr>
        <p:spPr>
          <a:xfrm>
            <a:off x="12654258" y="4330010"/>
            <a:ext cx="4744588" cy="1431972"/>
          </a:xfrm>
          <a:prstGeom prst="rect">
            <a:avLst/>
          </a:prstGeom>
          <a:noFill/>
        </p:spPr>
        <p:txBody>
          <a:bodyPr wrap="none" lIns="137964" tIns="68982" rIns="137964" bIns="68982">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8400" b="1" dirty="0" smtClean="0">
                <a:ln w="11430">
                  <a:solidFill>
                    <a:schemeClr val="tx1"/>
                  </a:solidFill>
                </a:ln>
                <a:effectLst>
                  <a:outerShdw blurRad="50800" dist="39000" dir="5460000" algn="tl">
                    <a:schemeClr val="bg1"/>
                  </a:outerShdw>
                </a:effectLst>
              </a:rPr>
              <a:t>Mark One</a:t>
            </a:r>
            <a:endParaRPr lang="en-US" sz="8400" b="1" dirty="0">
              <a:ln w="11430">
                <a:solidFill>
                  <a:schemeClr val="tx1"/>
                </a:solidFill>
              </a:ln>
              <a:effectLst>
                <a:outerShdw blurRad="50800" dist="39000" dir="5460000" algn="tl">
                  <a:schemeClr val="bg1"/>
                </a:outerShdw>
              </a:effectLst>
            </a:endParaRPr>
          </a:p>
        </p:txBody>
      </p:sp>
      <p:sp>
        <p:nvSpPr>
          <p:cNvPr id="11" name="Oval 10"/>
          <p:cNvSpPr/>
          <p:nvPr/>
        </p:nvSpPr>
        <p:spPr>
          <a:xfrm>
            <a:off x="14916884" y="7886706"/>
            <a:ext cx="923664" cy="9144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137964" tIns="68982" rIns="137964" bIns="68982" rtlCol="0" anchor="ctr"/>
          <a:lstStyle/>
          <a:p>
            <a:pPr algn="ctr"/>
            <a:endParaRPr lang="en-US" dirty="0"/>
          </a:p>
        </p:txBody>
      </p:sp>
      <p:pic>
        <p:nvPicPr>
          <p:cNvPr id="12" name="Picture 11" descr="smiley face.bmp"/>
          <p:cNvPicPr>
            <a:picLocks noChangeAspect="1"/>
          </p:cNvPicPr>
          <p:nvPr/>
        </p:nvPicPr>
        <p:blipFill>
          <a:blip r:embed="rId5" cstate="print">
            <a:clrChange>
              <a:clrFrom>
                <a:srgbClr val="000000"/>
              </a:clrFrom>
              <a:clrTo>
                <a:srgbClr val="000000">
                  <a:alpha val="0"/>
                </a:srgbClr>
              </a:clrTo>
            </a:clrChange>
          </a:blip>
          <a:stretch>
            <a:fillRect/>
          </a:stretch>
        </p:blipFill>
        <p:spPr>
          <a:xfrm>
            <a:off x="14801422" y="7772405"/>
            <a:ext cx="1183440" cy="1171578"/>
          </a:xfrm>
          <a:prstGeom prst="rect">
            <a:avLst/>
          </a:prstGeom>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11965" y="2400307"/>
            <a:ext cx="17131313" cy="5309958"/>
          </a:xfrm>
          <a:prstGeom prst="rect">
            <a:avLst/>
          </a:prstGeom>
          <a:noFill/>
        </p:spPr>
        <p:txBody>
          <a:bodyPr wrap="none" lIns="137964" tIns="68982" rIns="137964" bIns="68982">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84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State of Texas</a:t>
            </a:r>
          </a:p>
          <a:p>
            <a:pPr algn="ctr"/>
            <a:r>
              <a:rPr lang="en-US" sz="84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Silver Dollars – 2 Feet Layer</a:t>
            </a:r>
          </a:p>
          <a:p>
            <a:pPr algn="ctr"/>
            <a:r>
              <a:rPr lang="en-US" sz="84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Mark One &amp; Have a Blind Person Pick </a:t>
            </a:r>
          </a:p>
          <a:p>
            <a:pPr algn="ctr"/>
            <a:r>
              <a:rPr lang="en-US" sz="84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it Randomly</a:t>
            </a:r>
            <a:endParaRPr lang="en-US" sz="84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pic>
        <p:nvPicPr>
          <p:cNvPr id="1026" name="Picture 2" descr="Image result for state of texas"/>
          <p:cNvPicPr>
            <a:picLocks noChangeAspect="1" noChangeArrowheads="1"/>
          </p:cNvPicPr>
          <p:nvPr/>
        </p:nvPicPr>
        <p:blipFill>
          <a:blip r:embed="rId2" cstate="print"/>
          <a:srcRect l="17742" t="41882" r="24193" b="12194"/>
          <a:stretch>
            <a:fillRect/>
          </a:stretch>
        </p:blipFill>
        <p:spPr bwMode="auto">
          <a:xfrm>
            <a:off x="1" y="0"/>
            <a:ext cx="18288002" cy="10287000"/>
          </a:xfrm>
          <a:prstGeom prst="rect">
            <a:avLst/>
          </a:prstGeom>
          <a:noFill/>
        </p:spPr>
      </p:pic>
      <p:sp>
        <p:nvSpPr>
          <p:cNvPr id="4" name="Rectangle 3"/>
          <p:cNvSpPr/>
          <p:nvPr/>
        </p:nvSpPr>
        <p:spPr>
          <a:xfrm>
            <a:off x="1" y="7772407"/>
            <a:ext cx="7181222" cy="251460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137964" tIns="68982" rIns="137964" bIns="68982" rtlCol="0" anchor="ctr"/>
          <a:lstStyle/>
          <a:p>
            <a:pPr algn="ctr"/>
            <a:endParaRPr lang="en-US" dirty="0"/>
          </a:p>
        </p:txBody>
      </p:sp>
      <p:pic>
        <p:nvPicPr>
          <p:cNvPr id="1028" name="Picture 4" descr="Related image"/>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3815417" y="1600200"/>
            <a:ext cx="8652006" cy="8343900"/>
          </a:xfrm>
          <a:prstGeom prst="rect">
            <a:avLst/>
          </a:prstGeom>
          <a:noFill/>
        </p:spPr>
      </p:pic>
      <p:pic>
        <p:nvPicPr>
          <p:cNvPr id="1030" name="Picture 6" descr="Image result for silver dollar"/>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13415932" y="6972303"/>
            <a:ext cx="2828712" cy="2800354"/>
          </a:xfrm>
          <a:prstGeom prst="rect">
            <a:avLst/>
          </a:prstGeom>
          <a:noFill/>
        </p:spPr>
      </p:pic>
      <p:sp>
        <p:nvSpPr>
          <p:cNvPr id="8" name="Rectangle 7"/>
          <p:cNvSpPr/>
          <p:nvPr/>
        </p:nvSpPr>
        <p:spPr>
          <a:xfrm>
            <a:off x="10046804" y="329508"/>
            <a:ext cx="6389076" cy="1431972"/>
          </a:xfrm>
          <a:prstGeom prst="rect">
            <a:avLst/>
          </a:prstGeom>
          <a:noFill/>
        </p:spPr>
        <p:txBody>
          <a:bodyPr wrap="none" lIns="137964" tIns="68982" rIns="137964" bIns="68982">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8400" b="1" dirty="0" smtClean="0">
                <a:ln w="11430">
                  <a:solidFill>
                    <a:schemeClr val="tx1"/>
                  </a:solidFill>
                </a:ln>
                <a:effectLst>
                  <a:outerShdw blurRad="50800" dist="39000" dir="5460000" algn="tl">
                    <a:schemeClr val="bg1"/>
                  </a:outerShdw>
                </a:effectLst>
              </a:rPr>
              <a:t>State of Texas</a:t>
            </a:r>
            <a:endParaRPr lang="en-US" sz="8400" b="1" dirty="0">
              <a:ln w="11430">
                <a:solidFill>
                  <a:schemeClr val="tx1"/>
                </a:solidFill>
              </a:ln>
              <a:effectLst>
                <a:outerShdw blurRad="50800" dist="39000" dir="5460000" algn="tl">
                  <a:schemeClr val="bg1"/>
                </a:outerShdw>
              </a:effectLst>
            </a:endParaRPr>
          </a:p>
        </p:txBody>
      </p:sp>
      <p:sp>
        <p:nvSpPr>
          <p:cNvPr id="9" name="Rectangle 8"/>
          <p:cNvSpPr/>
          <p:nvPr/>
        </p:nvSpPr>
        <p:spPr>
          <a:xfrm>
            <a:off x="9392353" y="1507726"/>
            <a:ext cx="7820046" cy="2268099"/>
          </a:xfrm>
          <a:prstGeom prst="rect">
            <a:avLst/>
          </a:prstGeom>
          <a:noFill/>
        </p:spPr>
        <p:txBody>
          <a:bodyPr wrap="none" lIns="137964" tIns="68982" rIns="137964" bIns="68982">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lnSpc>
                <a:spcPts val="8300"/>
              </a:lnSpc>
            </a:pPr>
            <a:r>
              <a:rPr lang="en-US" sz="8400" b="1" dirty="0" smtClean="0">
                <a:ln w="11430">
                  <a:solidFill>
                    <a:schemeClr val="tx1"/>
                  </a:solidFill>
                </a:ln>
                <a:effectLst>
                  <a:outerShdw blurRad="50800" dist="39000" dir="5460000" algn="tl">
                    <a:schemeClr val="bg1"/>
                  </a:outerShdw>
                </a:effectLst>
              </a:rPr>
              <a:t>Cover with Silver</a:t>
            </a:r>
          </a:p>
          <a:p>
            <a:pPr algn="ctr">
              <a:lnSpc>
                <a:spcPts val="8300"/>
              </a:lnSpc>
            </a:pPr>
            <a:r>
              <a:rPr lang="en-US" sz="8400" b="1" dirty="0" smtClean="0">
                <a:ln w="11430">
                  <a:solidFill>
                    <a:schemeClr val="tx1"/>
                  </a:solidFill>
                </a:ln>
                <a:effectLst>
                  <a:outerShdw blurRad="50800" dist="39000" dir="5460000" algn="tl">
                    <a:schemeClr val="bg1"/>
                  </a:outerShdw>
                </a:effectLst>
              </a:rPr>
              <a:t>Dollars (2 Feet)</a:t>
            </a:r>
            <a:endParaRPr lang="en-US" sz="8400" b="1" dirty="0">
              <a:ln w="11430">
                <a:solidFill>
                  <a:schemeClr val="tx1"/>
                </a:solidFill>
              </a:ln>
              <a:effectLst>
                <a:outerShdw blurRad="50800" dist="39000" dir="5460000" algn="tl">
                  <a:schemeClr val="bg1"/>
                </a:outerShdw>
              </a:effectLst>
            </a:endParaRPr>
          </a:p>
        </p:txBody>
      </p:sp>
      <p:sp>
        <p:nvSpPr>
          <p:cNvPr id="10" name="Rectangle 9"/>
          <p:cNvSpPr/>
          <p:nvPr/>
        </p:nvSpPr>
        <p:spPr>
          <a:xfrm>
            <a:off x="12654258" y="4330010"/>
            <a:ext cx="4744588" cy="1431972"/>
          </a:xfrm>
          <a:prstGeom prst="rect">
            <a:avLst/>
          </a:prstGeom>
          <a:noFill/>
        </p:spPr>
        <p:txBody>
          <a:bodyPr wrap="none" lIns="137964" tIns="68982" rIns="137964" bIns="68982">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8400" b="1" dirty="0" smtClean="0">
                <a:ln w="11430">
                  <a:solidFill>
                    <a:schemeClr val="tx1"/>
                  </a:solidFill>
                </a:ln>
                <a:effectLst>
                  <a:outerShdw blurRad="50800" dist="39000" dir="5460000" algn="tl">
                    <a:schemeClr val="bg1"/>
                  </a:outerShdw>
                </a:effectLst>
              </a:rPr>
              <a:t>Mark One</a:t>
            </a:r>
            <a:endParaRPr lang="en-US" sz="8400" b="1" dirty="0">
              <a:ln w="11430">
                <a:solidFill>
                  <a:schemeClr val="tx1"/>
                </a:solidFill>
              </a:ln>
              <a:effectLst>
                <a:outerShdw blurRad="50800" dist="39000" dir="5460000" algn="tl">
                  <a:schemeClr val="bg1"/>
                </a:outerShdw>
              </a:effectLst>
            </a:endParaRPr>
          </a:p>
        </p:txBody>
      </p:sp>
      <p:sp>
        <p:nvSpPr>
          <p:cNvPr id="11" name="Oval 10"/>
          <p:cNvSpPr/>
          <p:nvPr/>
        </p:nvSpPr>
        <p:spPr>
          <a:xfrm>
            <a:off x="14916884" y="7886706"/>
            <a:ext cx="923664" cy="9144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137964" tIns="68982" rIns="137964" bIns="68982" rtlCol="0" anchor="ctr"/>
          <a:lstStyle/>
          <a:p>
            <a:pPr algn="ctr"/>
            <a:endParaRPr lang="en-US" dirty="0"/>
          </a:p>
        </p:txBody>
      </p:sp>
      <p:pic>
        <p:nvPicPr>
          <p:cNvPr id="12" name="Picture 11" descr="smiley face.bmp"/>
          <p:cNvPicPr>
            <a:picLocks noChangeAspect="1"/>
          </p:cNvPicPr>
          <p:nvPr/>
        </p:nvPicPr>
        <p:blipFill>
          <a:blip r:embed="rId5" cstate="print">
            <a:clrChange>
              <a:clrFrom>
                <a:srgbClr val="000000"/>
              </a:clrFrom>
              <a:clrTo>
                <a:srgbClr val="000000">
                  <a:alpha val="0"/>
                </a:srgbClr>
              </a:clrTo>
            </a:clrChange>
          </a:blip>
          <a:stretch>
            <a:fillRect/>
          </a:stretch>
        </p:blipFill>
        <p:spPr>
          <a:xfrm>
            <a:off x="14801422" y="7772405"/>
            <a:ext cx="1183440" cy="1171578"/>
          </a:xfrm>
          <a:prstGeom prst="rect">
            <a:avLst/>
          </a:prstGeom>
        </p:spPr>
      </p:pic>
      <p:pic>
        <p:nvPicPr>
          <p:cNvPr id="13" name="Picture 8" descr="Image result for blind man walking"/>
          <p:cNvPicPr>
            <a:picLocks noChangeAspect="1" noChangeArrowheads="1"/>
          </p:cNvPicPr>
          <p:nvPr/>
        </p:nvPicPr>
        <p:blipFill>
          <a:blip r:embed="rId6" cstate="print">
            <a:clrChange>
              <a:clrFrom>
                <a:srgbClr val="FFFFFF"/>
              </a:clrFrom>
              <a:clrTo>
                <a:srgbClr val="FFFFFF">
                  <a:alpha val="0"/>
                </a:srgbClr>
              </a:clrTo>
            </a:clrChange>
          </a:blip>
          <a:srcRect l="9778" t="5333" r="6667" b="3111"/>
          <a:stretch>
            <a:fillRect/>
          </a:stretch>
        </p:blipFill>
        <p:spPr bwMode="auto">
          <a:xfrm>
            <a:off x="831059" y="2171706"/>
            <a:ext cx="4214762" cy="4572000"/>
          </a:xfrm>
          <a:prstGeom prst="rect">
            <a:avLst/>
          </a:prstGeom>
          <a:noFill/>
        </p:spPr>
      </p:pic>
      <p:sp>
        <p:nvSpPr>
          <p:cNvPr id="14" name="Rectangle 13"/>
          <p:cNvSpPr/>
          <p:nvPr/>
        </p:nvSpPr>
        <p:spPr>
          <a:xfrm>
            <a:off x="278360" y="7658104"/>
            <a:ext cx="8017665" cy="2170637"/>
          </a:xfrm>
          <a:prstGeom prst="rect">
            <a:avLst/>
          </a:prstGeom>
          <a:noFill/>
        </p:spPr>
        <p:txBody>
          <a:bodyPr wrap="none" lIns="137964" tIns="68982" rIns="137964" bIns="68982">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6600" b="1" dirty="0" smtClean="0">
                <a:ln w="11430">
                  <a:solidFill>
                    <a:schemeClr val="tx1"/>
                  </a:solidFill>
                </a:ln>
                <a:effectLst>
                  <a:outerShdw blurRad="50800" dist="39000" dir="5460000" algn="tl">
                    <a:schemeClr val="bg1"/>
                  </a:outerShdw>
                </a:effectLst>
              </a:rPr>
              <a:t>Send a Blind Man</a:t>
            </a:r>
          </a:p>
          <a:p>
            <a:pPr algn="ctr"/>
            <a:r>
              <a:rPr lang="en-US" sz="6600" b="1" dirty="0" smtClean="0">
                <a:ln w="11430">
                  <a:solidFill>
                    <a:schemeClr val="tx1"/>
                  </a:solidFill>
                </a:ln>
                <a:effectLst>
                  <a:outerShdw blurRad="50800" dist="39000" dir="5460000" algn="tl">
                    <a:schemeClr val="bg1"/>
                  </a:outerShdw>
                </a:effectLst>
              </a:rPr>
              <a:t>to Pick One Randomly</a:t>
            </a:r>
            <a:endParaRPr lang="en-US" sz="6600" b="1" dirty="0">
              <a:ln w="11430">
                <a:solidFill>
                  <a:schemeClr val="tx1"/>
                </a:solidFill>
              </a:ln>
              <a:effectLst>
                <a:outerShdw blurRad="50800" dist="39000" dir="5460000" algn="tl">
                  <a:schemeClr val="bg1"/>
                </a:outerShdw>
              </a:effectLst>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Oval 6"/>
          <p:cNvSpPr/>
          <p:nvPr/>
        </p:nvSpPr>
        <p:spPr>
          <a:xfrm rot="1538532">
            <a:off x="3590556" y="5993171"/>
            <a:ext cx="1828800" cy="800102"/>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137884" tIns="68942" rIns="137884" bIns="68942" rtlCol="0" anchor="ctr"/>
          <a:lstStyle/>
          <a:p>
            <a:pPr algn="ctr"/>
            <a:endParaRPr lang="en-US" dirty="0"/>
          </a:p>
        </p:txBody>
      </p:sp>
      <p:pic>
        <p:nvPicPr>
          <p:cNvPr id="12" name="Picture 4" descr="http://www.greatsite.com/images/home/ancient-bible.jpg"/>
          <p:cNvPicPr>
            <a:picLocks noChangeAspect="1" noChangeArrowheads="1"/>
          </p:cNvPicPr>
          <p:nvPr/>
        </p:nvPicPr>
        <p:blipFill>
          <a:blip r:embed="rId3" cstate="print"/>
          <a:srcRect/>
          <a:stretch>
            <a:fillRect/>
          </a:stretch>
        </p:blipFill>
        <p:spPr bwMode="auto">
          <a:xfrm>
            <a:off x="10" y="3594"/>
            <a:ext cx="18288000" cy="10287000"/>
          </a:xfrm>
          <a:prstGeom prst="rect">
            <a:avLst/>
          </a:prstGeom>
          <a:noFill/>
        </p:spPr>
      </p:pic>
      <p:pic>
        <p:nvPicPr>
          <p:cNvPr id="16" name="Picture 2" descr="http://www.bethariel.org/wp-content/uploads/2011/03/yeshua.png"/>
          <p:cNvPicPr>
            <a:picLocks noChangeAspect="1" noChangeArrowheads="1"/>
          </p:cNvPicPr>
          <p:nvPr/>
        </p:nvPicPr>
        <p:blipFill>
          <a:blip r:embed="rId4" cstate="print"/>
          <a:srcRect/>
          <a:stretch>
            <a:fillRect/>
          </a:stretch>
        </p:blipFill>
        <p:spPr bwMode="auto">
          <a:xfrm>
            <a:off x="9616744" y="266708"/>
            <a:ext cx="8823668" cy="8763008"/>
          </a:xfrm>
          <a:prstGeom prst="rect">
            <a:avLst/>
          </a:prstGeom>
          <a:noFill/>
          <a:effectLst>
            <a:softEdge rad="635000"/>
          </a:effectLst>
        </p:spPr>
      </p:pic>
      <p:sp>
        <p:nvSpPr>
          <p:cNvPr id="18" name="Rectangle 17"/>
          <p:cNvSpPr/>
          <p:nvPr/>
        </p:nvSpPr>
        <p:spPr>
          <a:xfrm>
            <a:off x="2655803" y="1028702"/>
            <a:ext cx="6869048" cy="3524773"/>
          </a:xfrm>
          <a:prstGeom prst="rect">
            <a:avLst/>
          </a:prstGeom>
          <a:noFill/>
        </p:spPr>
        <p:txBody>
          <a:bodyPr wrap="none" lIns="137884" tIns="68942" rIns="137884" bIns="68942">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11000" u="sng" dirty="0" smtClean="0">
                <a:ln w="18415" cmpd="sng">
                  <a:solidFill>
                    <a:srgbClr val="FFFFFF"/>
                  </a:solidFill>
                  <a:prstDash val="solid"/>
                </a:ln>
                <a:solidFill>
                  <a:srgbClr val="FFFFFF"/>
                </a:solidFill>
                <a:effectLst>
                  <a:glow rad="101600">
                    <a:schemeClr val="tx1">
                      <a:alpha val="60000"/>
                    </a:schemeClr>
                  </a:glow>
                  <a:outerShdw dist="127000" dir="2400000" algn="tl" rotWithShape="0">
                    <a:srgbClr val="000000"/>
                  </a:outerShdw>
                </a:effectLst>
                <a:latin typeface="Aerovias Brasil NF" pitchFamily="2" charset="0"/>
              </a:rPr>
              <a:t>The Person of </a:t>
            </a:r>
          </a:p>
          <a:p>
            <a:pPr algn="ctr"/>
            <a:r>
              <a:rPr lang="en-US" sz="11000" u="sng" dirty="0" smtClean="0">
                <a:ln w="18415" cmpd="sng">
                  <a:solidFill>
                    <a:srgbClr val="FFFFFF"/>
                  </a:solidFill>
                  <a:prstDash val="solid"/>
                </a:ln>
                <a:solidFill>
                  <a:srgbClr val="FFFFFF"/>
                </a:solidFill>
                <a:effectLst>
                  <a:glow rad="101600">
                    <a:schemeClr val="tx1">
                      <a:alpha val="60000"/>
                    </a:schemeClr>
                  </a:glow>
                  <a:outerShdw dist="127000" dir="2400000" algn="tl" rotWithShape="0">
                    <a:srgbClr val="000000"/>
                  </a:outerShdw>
                </a:effectLst>
                <a:latin typeface="Aerovias Brasil NF" pitchFamily="2" charset="0"/>
              </a:rPr>
              <a:t>Jesus Christ</a:t>
            </a:r>
          </a:p>
        </p:txBody>
      </p:sp>
      <p:sp>
        <p:nvSpPr>
          <p:cNvPr id="14" name="Rectangle 13"/>
          <p:cNvSpPr/>
          <p:nvPr/>
        </p:nvSpPr>
        <p:spPr>
          <a:xfrm>
            <a:off x="2980600" y="4921733"/>
            <a:ext cx="6225602" cy="3770994"/>
          </a:xfrm>
          <a:prstGeom prst="rect">
            <a:avLst/>
          </a:prstGeom>
          <a:noFill/>
        </p:spPr>
        <p:txBody>
          <a:bodyPr wrap="none" lIns="137884" tIns="68942" rIns="137884" bIns="68942">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8800" u="sng" dirty="0" smtClean="0">
                <a:ln w="18415" cmpd="sng">
                  <a:solidFill>
                    <a:srgbClr val="FFFF00"/>
                  </a:solidFill>
                  <a:prstDash val="solid"/>
                </a:ln>
                <a:solidFill>
                  <a:srgbClr val="FFFF00"/>
                </a:solidFill>
                <a:effectLst>
                  <a:glow rad="101600">
                    <a:schemeClr val="tx1">
                      <a:alpha val="60000"/>
                    </a:schemeClr>
                  </a:glow>
                  <a:outerShdw dist="127000" dir="2400000" algn="tl" rotWithShape="0">
                    <a:srgbClr val="000000"/>
                  </a:outerShdw>
                </a:effectLst>
                <a:latin typeface="Berlin Sans FB" pitchFamily="34" charset="0"/>
              </a:rPr>
              <a:t>The Deity of </a:t>
            </a:r>
          </a:p>
          <a:p>
            <a:pPr algn="ctr"/>
            <a:r>
              <a:rPr lang="en-US" sz="8800" u="sng" dirty="0" smtClean="0">
                <a:ln w="18415" cmpd="sng">
                  <a:solidFill>
                    <a:srgbClr val="FFFF00"/>
                  </a:solidFill>
                  <a:prstDash val="solid"/>
                </a:ln>
                <a:solidFill>
                  <a:srgbClr val="FFFF00"/>
                </a:solidFill>
                <a:effectLst>
                  <a:glow rad="101600">
                    <a:schemeClr val="tx1">
                      <a:alpha val="60000"/>
                    </a:schemeClr>
                  </a:glow>
                  <a:outerShdw dist="127000" dir="2400000" algn="tl" rotWithShape="0">
                    <a:srgbClr val="000000"/>
                  </a:outerShdw>
                </a:effectLst>
                <a:latin typeface="Berlin Sans FB" pitchFamily="34" charset="0"/>
              </a:rPr>
              <a:t>Christ! </a:t>
            </a:r>
          </a:p>
          <a:p>
            <a:pPr algn="ctr"/>
            <a:r>
              <a:rPr lang="en-US" sz="6000" u="sng" dirty="0" smtClean="0">
                <a:ln w="18415" cmpd="sng">
                  <a:solidFill>
                    <a:srgbClr val="FFFF00"/>
                  </a:solidFill>
                  <a:prstDash val="solid"/>
                </a:ln>
                <a:solidFill>
                  <a:srgbClr val="FFFF00"/>
                </a:solidFill>
                <a:effectLst>
                  <a:glow rad="101600">
                    <a:schemeClr val="tx1">
                      <a:alpha val="60000"/>
                    </a:schemeClr>
                  </a:glow>
                  <a:outerShdw dist="127000" dir="2400000" algn="tl" rotWithShape="0">
                    <a:srgbClr val="000000"/>
                  </a:outerShdw>
                </a:effectLst>
                <a:latin typeface="Berlin Sans FB" pitchFamily="34" charset="0"/>
              </a:rPr>
              <a:t>(Part 1)</a:t>
            </a:r>
          </a:p>
        </p:txBody>
      </p:sp>
    </p:spTree>
  </p:cSld>
  <p:clrMapOvr>
    <a:masterClrMapping/>
  </p:clrMapOvr>
  <p:transition spd="med">
    <p:cover dir="u"/>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20" name="Picture 4" descr="http://www.greatsite.com/images/home/ancient-bible.jpg"/>
          <p:cNvPicPr>
            <a:picLocks noChangeAspect="1" noChangeArrowheads="1"/>
          </p:cNvPicPr>
          <p:nvPr/>
        </p:nvPicPr>
        <p:blipFill>
          <a:blip r:embed="rId2" cstate="print"/>
          <a:srcRect/>
          <a:stretch>
            <a:fillRect/>
          </a:stretch>
        </p:blipFill>
        <p:spPr bwMode="auto">
          <a:xfrm>
            <a:off x="10" y="0"/>
            <a:ext cx="18288000" cy="10287000"/>
          </a:xfrm>
          <a:prstGeom prst="rect">
            <a:avLst/>
          </a:prstGeom>
          <a:noFill/>
        </p:spPr>
      </p:pic>
      <p:sp>
        <p:nvSpPr>
          <p:cNvPr id="5" name="Rectangle 4"/>
          <p:cNvSpPr/>
          <p:nvPr/>
        </p:nvSpPr>
        <p:spPr>
          <a:xfrm>
            <a:off x="2990122" y="2285180"/>
            <a:ext cx="12402278" cy="5525320"/>
          </a:xfrm>
          <a:prstGeom prst="rect">
            <a:avLst/>
          </a:prstGeom>
        </p:spPr>
        <p:txBody>
          <a:bodyPr wrap="square" lIns="137884" tIns="68942" rIns="137884" bIns="68942">
            <a:spAutoFit/>
          </a:bodyPr>
          <a:lstStyle/>
          <a:p>
            <a:pPr algn="just"/>
            <a:r>
              <a:rPr lang="en-US" sz="8000" dirty="0">
                <a:solidFill>
                  <a:schemeClr val="bg1"/>
                </a:solidFill>
                <a:effectLst>
                  <a:glow rad="101600">
                    <a:schemeClr val="tx1">
                      <a:alpha val="60000"/>
                    </a:schemeClr>
                  </a:glow>
                  <a:outerShdw blurRad="50800" dist="63500" dir="2700000" algn="tl" rotWithShape="0">
                    <a:prstClr val="black"/>
                  </a:outerShdw>
                </a:effectLst>
                <a:latin typeface="Berlin Sans FB" pitchFamily="34" charset="0"/>
              </a:rPr>
              <a:t>John 1:1 NASB  In the beginning was the Word, and the Word was with God, and the Word was God.</a:t>
            </a:r>
          </a:p>
          <a:p>
            <a:endParaRPr lang="en-US" dirty="0"/>
          </a:p>
        </p:txBody>
      </p:sp>
    </p:spTree>
  </p:cSld>
  <p:clrMapOvr>
    <a:masterClrMapping/>
  </p:clrMapOvr>
  <p:transition spd="slow">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20" name="Picture 4" descr="http://www.greatsite.com/images/home/ancient-bible.jpg"/>
          <p:cNvPicPr>
            <a:picLocks noChangeAspect="1" noChangeArrowheads="1"/>
          </p:cNvPicPr>
          <p:nvPr/>
        </p:nvPicPr>
        <p:blipFill>
          <a:blip r:embed="rId2" cstate="print"/>
          <a:srcRect/>
          <a:stretch>
            <a:fillRect/>
          </a:stretch>
        </p:blipFill>
        <p:spPr bwMode="auto">
          <a:xfrm>
            <a:off x="10" y="0"/>
            <a:ext cx="18288000" cy="10287000"/>
          </a:xfrm>
          <a:prstGeom prst="rect">
            <a:avLst/>
          </a:prstGeom>
          <a:noFill/>
        </p:spPr>
      </p:pic>
      <p:sp>
        <p:nvSpPr>
          <p:cNvPr id="4" name="Rectangle 3"/>
          <p:cNvSpPr/>
          <p:nvPr/>
        </p:nvSpPr>
        <p:spPr>
          <a:xfrm>
            <a:off x="2667000" y="1600216"/>
            <a:ext cx="12979561" cy="7110370"/>
          </a:xfrm>
          <a:prstGeom prst="rect">
            <a:avLst/>
          </a:prstGeom>
        </p:spPr>
        <p:txBody>
          <a:bodyPr wrap="square" lIns="137884" tIns="68942" rIns="137884" bIns="68942">
            <a:spAutoFit/>
          </a:bodyPr>
          <a:lstStyle/>
          <a:p>
            <a:pPr algn="just"/>
            <a:r>
              <a:rPr lang="en-US" sz="5700" dirty="0">
                <a:solidFill>
                  <a:schemeClr val="bg1"/>
                </a:solidFill>
                <a:effectLst>
                  <a:glow rad="101600">
                    <a:schemeClr val="tx1">
                      <a:alpha val="60000"/>
                    </a:schemeClr>
                  </a:glow>
                  <a:outerShdw blurRad="50800" dist="63500" dir="2700000" algn="tl" rotWithShape="0">
                    <a:prstClr val="black"/>
                  </a:outerShdw>
                </a:effectLst>
                <a:latin typeface="Berlin Sans FB" pitchFamily="34" charset="0"/>
              </a:rPr>
              <a:t>John 20:30-31 NASB  Therefore many other signs Jesus also performed in the presence of the disciples, which are not written in this book;  (31)  but these have been written so that you may believe that Jesus is the Christ, the Son of God; and that believing you may have life in His name.</a:t>
            </a:r>
          </a:p>
          <a:p>
            <a:pPr algn="just"/>
            <a:endParaRPr lang="en-US" sz="5400" b="1" dirty="0">
              <a:solidFill>
                <a:schemeClr val="bg1"/>
              </a:solidFill>
            </a:endParaRPr>
          </a:p>
        </p:txBody>
      </p:sp>
    </p:spTree>
  </p:cSld>
  <p:clrMapOvr>
    <a:masterClrMapping/>
  </p:clrMapOvr>
  <p:transition spd="slow">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Oval 6"/>
          <p:cNvSpPr/>
          <p:nvPr/>
        </p:nvSpPr>
        <p:spPr>
          <a:xfrm rot="1538532">
            <a:off x="3590556" y="5993171"/>
            <a:ext cx="1828800" cy="800102"/>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137884" tIns="68942" rIns="137884" bIns="68942" rtlCol="0" anchor="ctr"/>
          <a:lstStyle/>
          <a:p>
            <a:pPr algn="ctr"/>
            <a:endParaRPr lang="en-US" dirty="0"/>
          </a:p>
        </p:txBody>
      </p:sp>
      <p:pic>
        <p:nvPicPr>
          <p:cNvPr id="12" name="Picture 4" descr="http://www.greatsite.com/images/home/ancient-bible.jpg"/>
          <p:cNvPicPr>
            <a:picLocks noChangeAspect="1" noChangeArrowheads="1"/>
          </p:cNvPicPr>
          <p:nvPr/>
        </p:nvPicPr>
        <p:blipFill>
          <a:blip r:embed="rId3" cstate="print"/>
          <a:srcRect/>
          <a:stretch>
            <a:fillRect/>
          </a:stretch>
        </p:blipFill>
        <p:spPr bwMode="auto">
          <a:xfrm>
            <a:off x="10" y="0"/>
            <a:ext cx="18288000" cy="10287000"/>
          </a:xfrm>
          <a:prstGeom prst="rect">
            <a:avLst/>
          </a:prstGeom>
          <a:noFill/>
        </p:spPr>
      </p:pic>
      <p:pic>
        <p:nvPicPr>
          <p:cNvPr id="16" name="Picture 2" descr="http://www.bethariel.org/wp-content/uploads/2011/03/yeshua.png"/>
          <p:cNvPicPr>
            <a:picLocks noChangeAspect="1" noChangeArrowheads="1"/>
          </p:cNvPicPr>
          <p:nvPr/>
        </p:nvPicPr>
        <p:blipFill>
          <a:blip r:embed="rId4" cstate="print"/>
          <a:srcRect/>
          <a:stretch>
            <a:fillRect/>
          </a:stretch>
        </p:blipFill>
        <p:spPr bwMode="auto">
          <a:xfrm>
            <a:off x="9616744" y="266708"/>
            <a:ext cx="8823668" cy="8763008"/>
          </a:xfrm>
          <a:prstGeom prst="rect">
            <a:avLst/>
          </a:prstGeom>
          <a:noFill/>
          <a:effectLst>
            <a:softEdge rad="635000"/>
          </a:effectLst>
        </p:spPr>
      </p:pic>
      <p:sp>
        <p:nvSpPr>
          <p:cNvPr id="18" name="Rectangle 17"/>
          <p:cNvSpPr/>
          <p:nvPr/>
        </p:nvSpPr>
        <p:spPr>
          <a:xfrm>
            <a:off x="685964" y="1485909"/>
            <a:ext cx="10546912" cy="1493446"/>
          </a:xfrm>
          <a:prstGeom prst="rect">
            <a:avLst/>
          </a:prstGeom>
          <a:noFill/>
        </p:spPr>
        <p:txBody>
          <a:bodyPr wrap="none" lIns="137884" tIns="68942" rIns="137884" bIns="68942">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8800" u="sng" dirty="0" smtClean="0">
                <a:ln w="18415" cmpd="sng">
                  <a:solidFill>
                    <a:srgbClr val="FFFFFF"/>
                  </a:solidFill>
                  <a:prstDash val="solid"/>
                </a:ln>
                <a:solidFill>
                  <a:srgbClr val="FFFFFF"/>
                </a:solidFill>
                <a:effectLst>
                  <a:glow rad="101600">
                    <a:schemeClr val="tx1">
                      <a:alpha val="60000"/>
                    </a:schemeClr>
                  </a:glow>
                  <a:outerShdw dist="127000" dir="2400000" algn="tl" rotWithShape="0">
                    <a:srgbClr val="000000"/>
                  </a:outerShdw>
                </a:effectLst>
                <a:latin typeface="Aerovias Brasil NF" pitchFamily="2" charset="0"/>
              </a:rPr>
              <a:t>Faith &amp; Reason Made Simple </a:t>
            </a:r>
          </a:p>
        </p:txBody>
      </p:sp>
      <p:sp>
        <p:nvSpPr>
          <p:cNvPr id="13" name="Rectangle 12"/>
          <p:cNvSpPr/>
          <p:nvPr/>
        </p:nvSpPr>
        <p:spPr>
          <a:xfrm>
            <a:off x="4534815" y="3009908"/>
            <a:ext cx="2842882" cy="1278004"/>
          </a:xfrm>
          <a:prstGeom prst="rect">
            <a:avLst/>
          </a:prstGeom>
          <a:noFill/>
        </p:spPr>
        <p:txBody>
          <a:bodyPr wrap="none" lIns="137884" tIns="68942" rIns="137884" bIns="68942">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7400" u="sng" dirty="0" smtClean="0">
                <a:ln w="18415" cmpd="sng">
                  <a:solidFill>
                    <a:srgbClr val="FFFFFF"/>
                  </a:solidFill>
                  <a:prstDash val="solid"/>
                </a:ln>
                <a:solidFill>
                  <a:srgbClr val="FFFFFF"/>
                </a:solidFill>
                <a:effectLst>
                  <a:glow rad="101600">
                    <a:schemeClr val="tx1">
                      <a:alpha val="60000"/>
                    </a:schemeClr>
                  </a:glow>
                  <a:outerShdw dist="127000" dir="2400000" algn="tl" rotWithShape="0">
                    <a:srgbClr val="000000"/>
                  </a:outerShdw>
                </a:effectLst>
                <a:latin typeface="Aerovias Brasil NF" pitchFamily="2" charset="0"/>
              </a:rPr>
              <a:t>(Part 8)</a:t>
            </a:r>
          </a:p>
        </p:txBody>
      </p:sp>
      <p:sp>
        <p:nvSpPr>
          <p:cNvPr id="14" name="Rectangle 13"/>
          <p:cNvSpPr/>
          <p:nvPr/>
        </p:nvSpPr>
        <p:spPr>
          <a:xfrm>
            <a:off x="1973118" y="4762507"/>
            <a:ext cx="8240577" cy="2416777"/>
          </a:xfrm>
          <a:prstGeom prst="rect">
            <a:avLst/>
          </a:prstGeom>
          <a:noFill/>
        </p:spPr>
        <p:txBody>
          <a:bodyPr wrap="none" lIns="137884" tIns="68942" rIns="137884" bIns="68942">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7400" u="sng" dirty="0" smtClean="0">
                <a:ln w="18415" cmpd="sng">
                  <a:solidFill>
                    <a:srgbClr val="FFFF00"/>
                  </a:solidFill>
                  <a:prstDash val="solid"/>
                </a:ln>
                <a:solidFill>
                  <a:srgbClr val="FFFF00"/>
                </a:solidFill>
                <a:effectLst>
                  <a:glow rad="101600">
                    <a:schemeClr val="tx1">
                      <a:alpha val="60000"/>
                    </a:schemeClr>
                  </a:glow>
                  <a:outerShdw dist="127000" dir="2400000" algn="tl" rotWithShape="0">
                    <a:srgbClr val="000000"/>
                  </a:outerShdw>
                </a:effectLst>
                <a:latin typeface="Berlin Sans FB Demi" pitchFamily="34" charset="0"/>
              </a:rPr>
              <a:t>The Person of </a:t>
            </a:r>
          </a:p>
          <a:p>
            <a:pPr algn="ctr"/>
            <a:r>
              <a:rPr lang="en-US" sz="7400" u="sng" dirty="0" smtClean="0">
                <a:ln w="18415" cmpd="sng">
                  <a:solidFill>
                    <a:srgbClr val="FFFF00"/>
                  </a:solidFill>
                  <a:prstDash val="solid"/>
                </a:ln>
                <a:solidFill>
                  <a:srgbClr val="FFFF00"/>
                </a:solidFill>
                <a:effectLst>
                  <a:glow rad="101600">
                    <a:schemeClr val="tx1">
                      <a:alpha val="60000"/>
                    </a:schemeClr>
                  </a:glow>
                  <a:outerShdw dist="127000" dir="2400000" algn="tl" rotWithShape="0">
                    <a:srgbClr val="000000"/>
                  </a:outerShdw>
                </a:effectLst>
                <a:latin typeface="Berlin Sans FB Demi" pitchFamily="34" charset="0"/>
              </a:rPr>
              <a:t>Jesus Christ (Cont.)</a:t>
            </a:r>
          </a:p>
        </p:txBody>
      </p:sp>
    </p:spTree>
  </p:cSld>
  <p:clrMapOvr>
    <a:masterClrMapping/>
  </p:clrMapOvr>
  <p:transition spd="med">
    <p:cover dir="u"/>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20" name="Picture 4" descr="http://www.greatsite.com/images/home/ancient-bible.jpg"/>
          <p:cNvPicPr>
            <a:picLocks noChangeAspect="1" noChangeArrowheads="1"/>
          </p:cNvPicPr>
          <p:nvPr/>
        </p:nvPicPr>
        <p:blipFill>
          <a:blip r:embed="rId2" cstate="print"/>
          <a:srcRect/>
          <a:stretch>
            <a:fillRect/>
          </a:stretch>
        </p:blipFill>
        <p:spPr bwMode="auto">
          <a:xfrm>
            <a:off x="10" y="0"/>
            <a:ext cx="18288000" cy="10287000"/>
          </a:xfrm>
          <a:prstGeom prst="rect">
            <a:avLst/>
          </a:prstGeom>
          <a:noFill/>
        </p:spPr>
      </p:pic>
      <p:sp>
        <p:nvSpPr>
          <p:cNvPr id="4" name="Rectangle 3"/>
          <p:cNvSpPr/>
          <p:nvPr/>
        </p:nvSpPr>
        <p:spPr>
          <a:xfrm>
            <a:off x="2667000" y="1790700"/>
            <a:ext cx="12700334" cy="6510205"/>
          </a:xfrm>
          <a:prstGeom prst="rect">
            <a:avLst/>
          </a:prstGeom>
        </p:spPr>
        <p:txBody>
          <a:bodyPr wrap="square" lIns="137884" tIns="68942" rIns="137884" bIns="68942">
            <a:spAutoFit/>
          </a:bodyPr>
          <a:lstStyle/>
          <a:p>
            <a:pPr algn="ctr"/>
            <a:r>
              <a:rPr lang="en-US" sz="12000" dirty="0" smtClean="0">
                <a:solidFill>
                  <a:schemeClr val="bg1"/>
                </a:solidFill>
                <a:effectLst>
                  <a:glow rad="101600">
                    <a:schemeClr val="tx1">
                      <a:alpha val="60000"/>
                    </a:schemeClr>
                  </a:glow>
                  <a:outerShdw blurRad="50800" dist="63500" dir="2700000" algn="tl" rotWithShape="0">
                    <a:prstClr val="black"/>
                  </a:outerShdw>
                </a:effectLst>
                <a:latin typeface="Berlin Sans FB" pitchFamily="34" charset="0"/>
              </a:rPr>
              <a:t>The 23 </a:t>
            </a:r>
            <a:r>
              <a:rPr lang="en-US" sz="12000" dirty="0" smtClean="0">
                <a:ln>
                  <a:solidFill>
                    <a:srgbClr val="FFFF00"/>
                  </a:solidFill>
                </a:ln>
                <a:solidFill>
                  <a:srgbClr val="FFFF00"/>
                </a:solidFill>
                <a:effectLst>
                  <a:glow rad="101600">
                    <a:schemeClr val="tx1">
                      <a:alpha val="60000"/>
                    </a:schemeClr>
                  </a:glow>
                  <a:outerShdw blurRad="50800" dist="63500" dir="2700000" algn="tl" rotWithShape="0">
                    <a:prstClr val="black"/>
                  </a:outerShdw>
                </a:effectLst>
                <a:latin typeface="Berlin Sans FB" pitchFamily="34" charset="0"/>
              </a:rPr>
              <a:t>“I Am” </a:t>
            </a:r>
            <a:r>
              <a:rPr lang="en-US" sz="12000" dirty="0" smtClean="0">
                <a:solidFill>
                  <a:schemeClr val="bg1"/>
                </a:solidFill>
                <a:effectLst>
                  <a:glow rad="101600">
                    <a:schemeClr val="tx1">
                      <a:alpha val="60000"/>
                    </a:schemeClr>
                  </a:glow>
                  <a:outerShdw blurRad="50800" dist="63500" dir="2700000" algn="tl" rotWithShape="0">
                    <a:prstClr val="black"/>
                  </a:outerShdw>
                </a:effectLst>
                <a:latin typeface="Berlin Sans FB" pitchFamily="34" charset="0"/>
              </a:rPr>
              <a:t>Statements in the Gospel of John!</a:t>
            </a:r>
            <a:endParaRPr lang="en-US" sz="12000" dirty="0">
              <a:solidFill>
                <a:schemeClr val="bg1"/>
              </a:solidFill>
              <a:effectLst>
                <a:glow rad="101600">
                  <a:schemeClr val="tx1">
                    <a:alpha val="60000"/>
                  </a:schemeClr>
                </a:glow>
                <a:outerShdw blurRad="50800" dist="63500" dir="2700000" algn="tl" rotWithShape="0">
                  <a:prstClr val="black"/>
                </a:outerShdw>
              </a:effectLst>
              <a:latin typeface="Berlin Sans FB" pitchFamily="34" charset="0"/>
            </a:endParaRPr>
          </a:p>
          <a:p>
            <a:pPr algn="just"/>
            <a:endParaRPr lang="en-US" sz="5400" b="1" dirty="0">
              <a:solidFill>
                <a:schemeClr val="bg1"/>
              </a:solidFill>
            </a:endParaRPr>
          </a:p>
        </p:txBody>
      </p:sp>
    </p:spTree>
  </p:cSld>
  <p:clrMapOvr>
    <a:masterClrMapping/>
  </p:clrMapOvr>
  <p:transition spd="slow">
    <p:fad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6" name="Picture 2" descr="Related image"/>
          <p:cNvPicPr>
            <a:picLocks noChangeAspect="1" noChangeArrowheads="1"/>
          </p:cNvPicPr>
          <p:nvPr/>
        </p:nvPicPr>
        <p:blipFill>
          <a:blip r:embed="rId2" cstate="print"/>
          <a:srcRect/>
          <a:stretch>
            <a:fillRect/>
          </a:stretch>
        </p:blipFill>
        <p:spPr bwMode="auto">
          <a:xfrm>
            <a:off x="1" y="2"/>
            <a:ext cx="18288002" cy="10287000"/>
          </a:xfrm>
          <a:prstGeom prst="rect">
            <a:avLst/>
          </a:prstGeom>
          <a:noFill/>
        </p:spPr>
      </p:pic>
      <p:sp>
        <p:nvSpPr>
          <p:cNvPr id="5" name="Rectangle 4"/>
          <p:cNvSpPr/>
          <p:nvPr/>
        </p:nvSpPr>
        <p:spPr>
          <a:xfrm>
            <a:off x="2514600" y="1307498"/>
            <a:ext cx="13476033" cy="7341202"/>
          </a:xfrm>
          <a:prstGeom prst="rect">
            <a:avLst/>
          </a:prstGeom>
        </p:spPr>
        <p:txBody>
          <a:bodyPr wrap="square" lIns="137884" tIns="68942" rIns="137884" bIns="68942">
            <a:spAutoFit/>
          </a:bodyPr>
          <a:lstStyle/>
          <a:p>
            <a:pPr algn="just"/>
            <a:r>
              <a:rPr lang="en-US" sz="8400" b="1" dirty="0">
                <a:solidFill>
                  <a:schemeClr val="bg1"/>
                </a:solidFill>
                <a:effectLst>
                  <a:glow rad="101600">
                    <a:schemeClr val="tx1">
                      <a:alpha val="60000"/>
                    </a:schemeClr>
                  </a:glow>
                  <a:outerShdw blurRad="50800" dist="63500" dir="2700000" algn="tl" rotWithShape="0">
                    <a:prstClr val="black"/>
                  </a:outerShdw>
                </a:effectLst>
              </a:rPr>
              <a:t>Exodus </a:t>
            </a:r>
            <a:r>
              <a:rPr lang="en-US" sz="8400" b="1" dirty="0" smtClean="0">
                <a:solidFill>
                  <a:schemeClr val="bg1"/>
                </a:solidFill>
                <a:effectLst>
                  <a:glow rad="101600">
                    <a:schemeClr val="tx1">
                      <a:alpha val="60000"/>
                    </a:schemeClr>
                  </a:glow>
                  <a:outerShdw blurRad="50800" dist="63500" dir="2700000" algn="tl" rotWithShape="0">
                    <a:prstClr val="black"/>
                  </a:outerShdw>
                </a:effectLst>
              </a:rPr>
              <a:t>3:14-15 </a:t>
            </a:r>
            <a:r>
              <a:rPr lang="en-US" sz="8400" b="1" dirty="0">
                <a:solidFill>
                  <a:schemeClr val="bg1"/>
                </a:solidFill>
                <a:effectLst>
                  <a:glow rad="101600">
                    <a:schemeClr val="tx1">
                      <a:alpha val="60000"/>
                    </a:schemeClr>
                  </a:glow>
                  <a:outerShdw blurRad="50800" dist="63500" dir="2700000" algn="tl" rotWithShape="0">
                    <a:prstClr val="black"/>
                  </a:outerShdw>
                </a:effectLst>
              </a:rPr>
              <a:t>NASB  God said to Moses, "</a:t>
            </a:r>
            <a:r>
              <a:rPr lang="en-US" sz="8400" b="1" dirty="0">
                <a:ln>
                  <a:solidFill>
                    <a:srgbClr val="FFFF00"/>
                  </a:solidFill>
                </a:ln>
                <a:solidFill>
                  <a:srgbClr val="FFFF00"/>
                </a:solidFill>
                <a:effectLst>
                  <a:glow rad="101600">
                    <a:schemeClr val="tx1">
                      <a:alpha val="60000"/>
                    </a:schemeClr>
                  </a:glow>
                  <a:outerShdw blurRad="50800" dist="63500" dir="2700000" algn="tl" rotWithShape="0">
                    <a:prstClr val="black"/>
                  </a:outerShdw>
                </a:effectLst>
              </a:rPr>
              <a:t>I AM WHO I AM</a:t>
            </a:r>
            <a:r>
              <a:rPr lang="en-US" sz="8400" b="1" dirty="0">
                <a:solidFill>
                  <a:schemeClr val="bg1"/>
                </a:solidFill>
                <a:effectLst>
                  <a:glow rad="101600">
                    <a:schemeClr val="tx1">
                      <a:alpha val="60000"/>
                    </a:schemeClr>
                  </a:glow>
                  <a:outerShdw blurRad="50800" dist="63500" dir="2700000" algn="tl" rotWithShape="0">
                    <a:prstClr val="black"/>
                  </a:outerShdw>
                </a:effectLst>
              </a:rPr>
              <a:t>"; and He said, "Thus you shall say to the sons of Israel, '</a:t>
            </a:r>
            <a:r>
              <a:rPr lang="en-US" sz="8400" b="1" dirty="0">
                <a:ln>
                  <a:solidFill>
                    <a:srgbClr val="FFFF00"/>
                  </a:solidFill>
                </a:ln>
                <a:solidFill>
                  <a:srgbClr val="FFFF00"/>
                </a:solidFill>
                <a:effectLst>
                  <a:glow rad="101600">
                    <a:schemeClr val="tx1">
                      <a:alpha val="60000"/>
                    </a:schemeClr>
                  </a:glow>
                  <a:outerShdw blurRad="50800" dist="63500" dir="2700000" algn="tl" rotWithShape="0">
                    <a:prstClr val="black"/>
                  </a:outerShdw>
                </a:effectLst>
              </a:rPr>
              <a:t>I AM </a:t>
            </a:r>
            <a:r>
              <a:rPr lang="en-US" sz="8400" b="1" dirty="0">
                <a:solidFill>
                  <a:schemeClr val="bg1"/>
                </a:solidFill>
                <a:effectLst>
                  <a:glow rad="101600">
                    <a:schemeClr val="tx1">
                      <a:alpha val="60000"/>
                    </a:schemeClr>
                  </a:glow>
                  <a:outerShdw blurRad="50800" dist="63500" dir="2700000" algn="tl" rotWithShape="0">
                    <a:prstClr val="black"/>
                  </a:outerShdw>
                </a:effectLst>
              </a:rPr>
              <a:t>has sent me to </a:t>
            </a:r>
            <a:r>
              <a:rPr lang="en-US" sz="8400" b="1" dirty="0" smtClean="0">
                <a:solidFill>
                  <a:schemeClr val="bg1"/>
                </a:solidFill>
                <a:effectLst>
                  <a:glow rad="101600">
                    <a:schemeClr val="tx1">
                      <a:alpha val="60000"/>
                    </a:schemeClr>
                  </a:glow>
                  <a:outerShdw blurRad="50800" dist="63500" dir="2700000" algn="tl" rotWithShape="0">
                    <a:prstClr val="black"/>
                  </a:outerShdw>
                </a:effectLst>
              </a:rPr>
              <a:t>you.</a:t>
            </a:r>
            <a:endParaRPr lang="en-US" sz="8400" b="1" dirty="0">
              <a:solidFill>
                <a:schemeClr val="bg1"/>
              </a:solidFill>
              <a:effectLst>
                <a:glow rad="101600">
                  <a:schemeClr val="tx1">
                    <a:alpha val="60000"/>
                  </a:schemeClr>
                </a:glow>
                <a:outerShdw blurRad="50800" dist="63500" dir="2700000" algn="tl" rotWithShape="0">
                  <a:prstClr val="black"/>
                </a:outerShdw>
              </a:effectLst>
            </a:endParaRPr>
          </a:p>
          <a:p>
            <a:pPr algn="just"/>
            <a:endParaRPr lang="en-US" sz="4800" b="1" dirty="0">
              <a:solidFill>
                <a:schemeClr val="bg1"/>
              </a:solidFill>
              <a:effectLst>
                <a:glow rad="101600">
                  <a:schemeClr val="tx1">
                    <a:alpha val="60000"/>
                  </a:schemeClr>
                </a:glow>
                <a:outerShdw blurRad="50800" dist="63500" dir="2700000" algn="tl" rotWithShape="0">
                  <a:prstClr val="black"/>
                </a:outerShdw>
              </a:effectLst>
            </a:endParaRPr>
          </a:p>
        </p:txBody>
      </p:sp>
    </p:spTree>
  </p:cSld>
  <p:clrMapOvr>
    <a:masterClrMapping/>
  </p:clrMapOvr>
  <p:transition spd="slow">
    <p:fad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6" name="Picture 2" descr="Related image"/>
          <p:cNvPicPr>
            <a:picLocks noChangeAspect="1" noChangeArrowheads="1"/>
          </p:cNvPicPr>
          <p:nvPr/>
        </p:nvPicPr>
        <p:blipFill>
          <a:blip r:embed="rId2" cstate="print"/>
          <a:srcRect/>
          <a:stretch>
            <a:fillRect/>
          </a:stretch>
        </p:blipFill>
        <p:spPr bwMode="auto">
          <a:xfrm>
            <a:off x="1" y="2"/>
            <a:ext cx="18288002" cy="10287000"/>
          </a:xfrm>
          <a:prstGeom prst="rect">
            <a:avLst/>
          </a:prstGeom>
          <a:noFill/>
        </p:spPr>
      </p:pic>
      <p:sp>
        <p:nvSpPr>
          <p:cNvPr id="5" name="Rectangle 4"/>
          <p:cNvSpPr/>
          <p:nvPr/>
        </p:nvSpPr>
        <p:spPr>
          <a:xfrm>
            <a:off x="678650" y="1032225"/>
            <a:ext cx="16923550" cy="5863875"/>
          </a:xfrm>
          <a:prstGeom prst="rect">
            <a:avLst/>
          </a:prstGeom>
        </p:spPr>
        <p:txBody>
          <a:bodyPr wrap="square" lIns="137884" tIns="68942" rIns="137884" bIns="68942">
            <a:spAutoFit/>
          </a:bodyPr>
          <a:lstStyle/>
          <a:p>
            <a:pPr algn="just"/>
            <a:r>
              <a:rPr lang="en-US" sz="6200" b="1" dirty="0">
                <a:solidFill>
                  <a:schemeClr val="bg1"/>
                </a:solidFill>
                <a:effectLst>
                  <a:glow rad="101600">
                    <a:schemeClr val="tx1">
                      <a:alpha val="60000"/>
                    </a:schemeClr>
                  </a:glow>
                  <a:outerShdw blurRad="50800" dist="63500" dir="2700000" algn="tl" rotWithShape="0">
                    <a:prstClr val="black"/>
                  </a:outerShdw>
                </a:effectLst>
              </a:rPr>
              <a:t>Exodus </a:t>
            </a:r>
            <a:r>
              <a:rPr lang="en-US" sz="6200" b="1" dirty="0" smtClean="0">
                <a:solidFill>
                  <a:schemeClr val="bg1"/>
                </a:solidFill>
                <a:effectLst>
                  <a:glow rad="101600">
                    <a:schemeClr val="tx1">
                      <a:alpha val="60000"/>
                    </a:schemeClr>
                  </a:glow>
                  <a:outerShdw blurRad="50800" dist="63500" dir="2700000" algn="tl" rotWithShape="0">
                    <a:prstClr val="black"/>
                  </a:outerShdw>
                </a:effectLst>
              </a:rPr>
              <a:t>3:14-15 NASB  (15) God, furthermore, said to Moses, "Thus you shall say to the sons of Israel, </a:t>
            </a:r>
            <a:r>
              <a:rPr lang="en-US" sz="6200" b="1" dirty="0" smtClean="0">
                <a:ln>
                  <a:solidFill>
                    <a:srgbClr val="FFFF00"/>
                  </a:solidFill>
                </a:ln>
                <a:solidFill>
                  <a:srgbClr val="FFFF00"/>
                </a:solidFill>
                <a:effectLst>
                  <a:glow rad="101600">
                    <a:schemeClr val="tx1">
                      <a:alpha val="60000"/>
                    </a:schemeClr>
                  </a:glow>
                  <a:outerShdw blurRad="50800" dist="63500" dir="2700000" algn="tl" rotWithShape="0">
                    <a:prstClr val="black"/>
                  </a:outerShdw>
                </a:effectLst>
              </a:rPr>
              <a:t>'The LORD</a:t>
            </a:r>
            <a:r>
              <a:rPr lang="en-US" sz="6200" b="1" dirty="0" smtClean="0">
                <a:solidFill>
                  <a:schemeClr val="bg1"/>
                </a:solidFill>
                <a:effectLst>
                  <a:glow rad="101600">
                    <a:schemeClr val="tx1">
                      <a:alpha val="60000"/>
                    </a:schemeClr>
                  </a:glow>
                  <a:outerShdw blurRad="50800" dist="63500" dir="2700000" algn="tl" rotWithShape="0">
                    <a:prstClr val="black"/>
                  </a:outerShdw>
                </a:effectLst>
              </a:rPr>
              <a:t>, the God of your fathers, the God of Abraham, the God of Isaac, and the God of Jacob, has sent me to you.' This is My name forever, and this is My memorial-name to all generations.</a:t>
            </a:r>
            <a:endParaRPr lang="en-US" sz="6200" b="1" dirty="0">
              <a:solidFill>
                <a:schemeClr val="bg1"/>
              </a:solidFill>
              <a:effectLst>
                <a:glow rad="101600">
                  <a:schemeClr val="tx1">
                    <a:alpha val="60000"/>
                  </a:schemeClr>
                </a:glow>
                <a:outerShdw blurRad="50800" dist="63500" dir="2700000" algn="tl" rotWithShape="0">
                  <a:prstClr val="black"/>
                </a:outerShdw>
              </a:effectLst>
            </a:endParaRPr>
          </a:p>
        </p:txBody>
      </p:sp>
      <p:sp>
        <p:nvSpPr>
          <p:cNvPr id="6" name="Rectangle 5"/>
          <p:cNvSpPr/>
          <p:nvPr/>
        </p:nvSpPr>
        <p:spPr>
          <a:xfrm>
            <a:off x="2780834" y="8257916"/>
            <a:ext cx="12671277" cy="1801224"/>
          </a:xfrm>
          <a:prstGeom prst="rect">
            <a:avLst/>
          </a:prstGeom>
          <a:noFill/>
        </p:spPr>
        <p:txBody>
          <a:bodyPr wrap="none" lIns="137884" tIns="68942" rIns="137884" bIns="68942">
            <a:spAutoFit/>
          </a:bodyPr>
          <a:lstStyle/>
          <a:p>
            <a:pPr algn="ctr"/>
            <a:r>
              <a:rPr lang="en-US" sz="540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Eras Demi ITC" pitchFamily="34" charset="0"/>
              </a:rPr>
              <a:t>“THE LORD” – “Jehovah” or “Yahweh”</a:t>
            </a:r>
          </a:p>
          <a:p>
            <a:pPr algn="ctr"/>
            <a:r>
              <a:rPr lang="en-US" sz="540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Eras Demi ITC" pitchFamily="34" charset="0"/>
              </a:rPr>
              <a:t>(“Self-Existent One” – “I AM”)</a:t>
            </a:r>
            <a:endParaRPr lang="en-US" sz="5400" dirty="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Eras Demi ITC" pitchFamily="34" charset="0"/>
            </a:endParaRPr>
          </a:p>
        </p:txBody>
      </p:sp>
    </p:spTree>
  </p:cSld>
  <p:clrMapOvr>
    <a:masterClrMapping/>
  </p:clrMapOvr>
  <p:transition spd="slow">
    <p:fad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20" name="Picture 4" descr="http://www.greatsite.com/images/home/ancient-bible.jpg"/>
          <p:cNvPicPr>
            <a:picLocks noChangeAspect="1" noChangeArrowheads="1"/>
          </p:cNvPicPr>
          <p:nvPr/>
        </p:nvPicPr>
        <p:blipFill>
          <a:blip r:embed="rId2" cstate="print"/>
          <a:srcRect/>
          <a:stretch>
            <a:fillRect/>
          </a:stretch>
        </p:blipFill>
        <p:spPr bwMode="auto">
          <a:xfrm>
            <a:off x="10" y="0"/>
            <a:ext cx="18288000" cy="10287000"/>
          </a:xfrm>
          <a:prstGeom prst="rect">
            <a:avLst/>
          </a:prstGeom>
          <a:noFill/>
        </p:spPr>
      </p:pic>
      <p:sp>
        <p:nvSpPr>
          <p:cNvPr id="4" name="Rectangle 3"/>
          <p:cNvSpPr/>
          <p:nvPr/>
        </p:nvSpPr>
        <p:spPr>
          <a:xfrm>
            <a:off x="1408342" y="1257313"/>
            <a:ext cx="14663112" cy="8018311"/>
          </a:xfrm>
          <a:prstGeom prst="rect">
            <a:avLst/>
          </a:prstGeom>
        </p:spPr>
        <p:txBody>
          <a:bodyPr wrap="square" lIns="137884" tIns="68942" rIns="137884" bIns="68942">
            <a:spAutoFit/>
          </a:bodyPr>
          <a:lstStyle/>
          <a:p>
            <a:pPr algn="ctr"/>
            <a:r>
              <a:rPr lang="en-US" sz="9400" b="1" dirty="0" smtClean="0">
                <a:solidFill>
                  <a:schemeClr val="bg1"/>
                </a:solidFill>
                <a:effectLst>
                  <a:glow rad="101600">
                    <a:schemeClr val="tx1">
                      <a:alpha val="60000"/>
                    </a:schemeClr>
                  </a:glow>
                  <a:outerShdw blurRad="50800" dist="63500" dir="2700000" algn="tl" rotWithShape="0">
                    <a:prstClr val="black"/>
                  </a:outerShdw>
                </a:effectLst>
              </a:rPr>
              <a:t>The 23 </a:t>
            </a:r>
            <a:r>
              <a:rPr lang="en-US" sz="9400" b="1" dirty="0" smtClean="0">
                <a:ln>
                  <a:solidFill>
                    <a:srgbClr val="FFFF00"/>
                  </a:solidFill>
                </a:ln>
                <a:solidFill>
                  <a:srgbClr val="FFFF00"/>
                </a:solidFill>
                <a:effectLst>
                  <a:glow rad="101600">
                    <a:schemeClr val="tx1">
                      <a:alpha val="60000"/>
                    </a:schemeClr>
                  </a:glow>
                  <a:outerShdw blurRad="50800" dist="63500" dir="2700000" algn="tl" rotWithShape="0">
                    <a:prstClr val="black"/>
                  </a:outerShdw>
                </a:effectLst>
              </a:rPr>
              <a:t>“I Am” </a:t>
            </a:r>
            <a:r>
              <a:rPr lang="en-US" sz="9400" b="1" dirty="0" smtClean="0">
                <a:solidFill>
                  <a:schemeClr val="bg1"/>
                </a:solidFill>
                <a:effectLst>
                  <a:glow rad="101600">
                    <a:schemeClr val="tx1">
                      <a:alpha val="60000"/>
                    </a:schemeClr>
                  </a:glow>
                  <a:outerShdw blurRad="50800" dist="63500" dir="2700000" algn="tl" rotWithShape="0">
                    <a:prstClr val="black"/>
                  </a:outerShdw>
                </a:effectLst>
              </a:rPr>
              <a:t>Statements in the Gospel of John!</a:t>
            </a:r>
          </a:p>
          <a:p>
            <a:pPr algn="ctr"/>
            <a:r>
              <a:rPr lang="en-US" sz="5400" b="1" dirty="0" smtClean="0">
                <a:solidFill>
                  <a:schemeClr val="bg1"/>
                </a:solidFill>
                <a:effectLst>
                  <a:glow rad="101600">
                    <a:schemeClr val="tx1">
                      <a:alpha val="60000"/>
                    </a:schemeClr>
                  </a:glow>
                  <a:outerShdw blurRad="50800" dist="63500" dir="2700000" algn="tl" rotWithShape="0">
                    <a:prstClr val="black"/>
                  </a:outerShdw>
                </a:effectLst>
              </a:rPr>
              <a:t>“</a:t>
            </a:r>
            <a:r>
              <a:rPr lang="en-US" sz="5400" b="1" dirty="0" smtClean="0">
                <a:ln>
                  <a:solidFill>
                    <a:srgbClr val="FFFF00"/>
                  </a:solidFill>
                </a:ln>
                <a:solidFill>
                  <a:srgbClr val="FFFF00"/>
                </a:solidFill>
                <a:effectLst>
                  <a:glow rad="101600">
                    <a:schemeClr val="tx1">
                      <a:alpha val="60000"/>
                    </a:schemeClr>
                  </a:glow>
                  <a:outerShdw blurRad="50800" dist="63500" dir="2700000" algn="tl" rotWithShape="0">
                    <a:prstClr val="black"/>
                  </a:outerShdw>
                </a:effectLst>
              </a:rPr>
              <a:t>I Am </a:t>
            </a:r>
            <a:r>
              <a:rPr lang="en-US" sz="5400" b="1" dirty="0" smtClean="0">
                <a:solidFill>
                  <a:schemeClr val="bg1"/>
                </a:solidFill>
                <a:effectLst>
                  <a:glow rad="101600">
                    <a:schemeClr val="tx1">
                      <a:alpha val="60000"/>
                    </a:schemeClr>
                  </a:glow>
                  <a:outerShdw blurRad="50800" dist="63500" dir="2700000" algn="tl" rotWithShape="0">
                    <a:prstClr val="black"/>
                  </a:outerShdw>
                </a:effectLst>
              </a:rPr>
              <a:t>the Bread of Life”  (John 6:35)</a:t>
            </a:r>
          </a:p>
          <a:p>
            <a:pPr algn="ctr"/>
            <a:r>
              <a:rPr lang="en-US" sz="5400" b="1" dirty="0" smtClean="0">
                <a:solidFill>
                  <a:schemeClr val="bg1"/>
                </a:solidFill>
                <a:effectLst>
                  <a:glow rad="101600">
                    <a:schemeClr val="tx1">
                      <a:alpha val="60000"/>
                    </a:schemeClr>
                  </a:glow>
                  <a:outerShdw blurRad="50800" dist="63500" dir="2700000" algn="tl" rotWithShape="0">
                    <a:prstClr val="black"/>
                  </a:outerShdw>
                </a:effectLst>
              </a:rPr>
              <a:t>“</a:t>
            </a:r>
            <a:r>
              <a:rPr lang="en-US" sz="5400" b="1" dirty="0" smtClean="0">
                <a:ln>
                  <a:solidFill>
                    <a:srgbClr val="FFFF00"/>
                  </a:solidFill>
                </a:ln>
                <a:solidFill>
                  <a:srgbClr val="FFFF00"/>
                </a:solidFill>
                <a:effectLst>
                  <a:glow rad="101600">
                    <a:schemeClr val="tx1">
                      <a:alpha val="60000"/>
                    </a:schemeClr>
                  </a:glow>
                  <a:outerShdw blurRad="50800" dist="63500" dir="2700000" algn="tl" rotWithShape="0">
                    <a:prstClr val="black"/>
                  </a:outerShdw>
                </a:effectLst>
              </a:rPr>
              <a:t>I Am </a:t>
            </a:r>
            <a:r>
              <a:rPr lang="en-US" sz="5400" b="1" dirty="0" smtClean="0">
                <a:solidFill>
                  <a:schemeClr val="bg1"/>
                </a:solidFill>
                <a:effectLst>
                  <a:glow rad="101600">
                    <a:schemeClr val="tx1">
                      <a:alpha val="60000"/>
                    </a:schemeClr>
                  </a:glow>
                  <a:outerShdw blurRad="50800" dist="63500" dir="2700000" algn="tl" rotWithShape="0">
                    <a:prstClr val="black"/>
                  </a:outerShdw>
                </a:effectLst>
              </a:rPr>
              <a:t>the Door”  (John 10:9)</a:t>
            </a:r>
          </a:p>
          <a:p>
            <a:pPr algn="ctr"/>
            <a:r>
              <a:rPr lang="en-US" sz="5400" b="1" dirty="0" smtClean="0">
                <a:solidFill>
                  <a:schemeClr val="bg1"/>
                </a:solidFill>
                <a:effectLst>
                  <a:glow rad="101600">
                    <a:schemeClr val="tx1">
                      <a:alpha val="60000"/>
                    </a:schemeClr>
                  </a:glow>
                  <a:outerShdw blurRad="50800" dist="63500" dir="2700000" algn="tl" rotWithShape="0">
                    <a:prstClr val="black"/>
                  </a:outerShdw>
                </a:effectLst>
              </a:rPr>
              <a:t>“</a:t>
            </a:r>
            <a:r>
              <a:rPr lang="en-US" sz="5400" b="1" dirty="0" smtClean="0">
                <a:ln>
                  <a:solidFill>
                    <a:srgbClr val="FFFF00"/>
                  </a:solidFill>
                </a:ln>
                <a:solidFill>
                  <a:srgbClr val="FFFF00"/>
                </a:solidFill>
                <a:effectLst>
                  <a:glow rad="101600">
                    <a:schemeClr val="tx1">
                      <a:alpha val="60000"/>
                    </a:schemeClr>
                  </a:glow>
                  <a:outerShdw blurRad="50800" dist="63500" dir="2700000" algn="tl" rotWithShape="0">
                    <a:prstClr val="black"/>
                  </a:outerShdw>
                </a:effectLst>
              </a:rPr>
              <a:t>I Am </a:t>
            </a:r>
            <a:r>
              <a:rPr lang="en-US" sz="5400" b="1" dirty="0" smtClean="0">
                <a:solidFill>
                  <a:schemeClr val="bg1"/>
                </a:solidFill>
                <a:effectLst>
                  <a:glow rad="101600">
                    <a:schemeClr val="tx1">
                      <a:alpha val="60000"/>
                    </a:schemeClr>
                  </a:glow>
                  <a:outerShdw blurRad="50800" dist="63500" dir="2700000" algn="tl" rotWithShape="0">
                    <a:prstClr val="black"/>
                  </a:outerShdw>
                </a:effectLst>
              </a:rPr>
              <a:t>the Good Shepherd”  (John 10:11)</a:t>
            </a:r>
          </a:p>
          <a:p>
            <a:pPr algn="ctr"/>
            <a:r>
              <a:rPr lang="en-US" sz="5400" b="1" dirty="0" smtClean="0">
                <a:solidFill>
                  <a:schemeClr val="bg1"/>
                </a:solidFill>
                <a:effectLst>
                  <a:glow rad="101600">
                    <a:schemeClr val="tx1">
                      <a:alpha val="60000"/>
                    </a:schemeClr>
                  </a:glow>
                  <a:outerShdw blurRad="50800" dist="63500" dir="2700000" algn="tl" rotWithShape="0">
                    <a:prstClr val="black"/>
                  </a:outerShdw>
                </a:effectLst>
              </a:rPr>
              <a:t>“</a:t>
            </a:r>
            <a:r>
              <a:rPr lang="en-US" sz="5400" b="1" dirty="0" smtClean="0">
                <a:ln>
                  <a:solidFill>
                    <a:srgbClr val="FFFF00"/>
                  </a:solidFill>
                </a:ln>
                <a:solidFill>
                  <a:srgbClr val="FFFF00"/>
                </a:solidFill>
                <a:effectLst>
                  <a:glow rad="101600">
                    <a:schemeClr val="tx1">
                      <a:alpha val="60000"/>
                    </a:schemeClr>
                  </a:glow>
                  <a:outerShdw blurRad="50800" dist="63500" dir="2700000" algn="tl" rotWithShape="0">
                    <a:prstClr val="black"/>
                  </a:outerShdw>
                </a:effectLst>
              </a:rPr>
              <a:t>I Am </a:t>
            </a:r>
            <a:r>
              <a:rPr lang="en-US" sz="5400" b="1" dirty="0" smtClean="0">
                <a:solidFill>
                  <a:schemeClr val="bg1"/>
                </a:solidFill>
                <a:effectLst>
                  <a:glow rad="101600">
                    <a:schemeClr val="tx1">
                      <a:alpha val="60000"/>
                    </a:schemeClr>
                  </a:glow>
                  <a:outerShdw blurRad="50800" dist="63500" dir="2700000" algn="tl" rotWithShape="0">
                    <a:prstClr val="black"/>
                  </a:outerShdw>
                </a:effectLst>
              </a:rPr>
              <a:t>the Resurrection &amp; the Life”  (John 11:25)</a:t>
            </a:r>
          </a:p>
          <a:p>
            <a:pPr algn="ctr"/>
            <a:r>
              <a:rPr lang="en-US" sz="5400" b="1" dirty="0" smtClean="0">
                <a:solidFill>
                  <a:schemeClr val="bg1"/>
                </a:solidFill>
                <a:effectLst>
                  <a:glow rad="101600">
                    <a:schemeClr val="tx1">
                      <a:alpha val="60000"/>
                    </a:schemeClr>
                  </a:glow>
                  <a:outerShdw blurRad="50800" dist="63500" dir="2700000" algn="tl" rotWithShape="0">
                    <a:prstClr val="black"/>
                  </a:outerShdw>
                </a:effectLst>
              </a:rPr>
              <a:t>“</a:t>
            </a:r>
            <a:r>
              <a:rPr lang="en-US" sz="5400" b="1" dirty="0" smtClean="0">
                <a:ln>
                  <a:solidFill>
                    <a:srgbClr val="FFFF00"/>
                  </a:solidFill>
                </a:ln>
                <a:solidFill>
                  <a:srgbClr val="FFFF00"/>
                </a:solidFill>
                <a:effectLst>
                  <a:glow rad="101600">
                    <a:schemeClr val="tx1">
                      <a:alpha val="60000"/>
                    </a:schemeClr>
                  </a:glow>
                  <a:outerShdw blurRad="50800" dist="63500" dir="2700000" algn="tl" rotWithShape="0">
                    <a:prstClr val="black"/>
                  </a:outerShdw>
                </a:effectLst>
              </a:rPr>
              <a:t>I Am </a:t>
            </a:r>
            <a:r>
              <a:rPr lang="en-US" sz="5400" b="1" dirty="0" smtClean="0">
                <a:solidFill>
                  <a:schemeClr val="bg1"/>
                </a:solidFill>
                <a:effectLst>
                  <a:glow rad="101600">
                    <a:schemeClr val="tx1">
                      <a:alpha val="60000"/>
                    </a:schemeClr>
                  </a:glow>
                  <a:outerShdw blurRad="50800" dist="63500" dir="2700000" algn="tl" rotWithShape="0">
                    <a:prstClr val="black"/>
                  </a:outerShdw>
                </a:effectLst>
              </a:rPr>
              <a:t>the Way, the Truth &amp; the Life”  (John 14:6)</a:t>
            </a:r>
            <a:endParaRPr lang="en-US" sz="5400" b="1" dirty="0">
              <a:solidFill>
                <a:schemeClr val="bg1"/>
              </a:solidFill>
              <a:effectLst>
                <a:glow rad="101600">
                  <a:schemeClr val="tx1">
                    <a:alpha val="60000"/>
                  </a:schemeClr>
                </a:glow>
                <a:outerShdw blurRad="50800" dist="63500" dir="2700000" algn="tl" rotWithShape="0">
                  <a:prstClr val="black"/>
                </a:outerShdw>
              </a:effectLst>
            </a:endParaRPr>
          </a:p>
          <a:p>
            <a:pPr algn="just"/>
            <a:endParaRPr lang="en-US" sz="5400" b="1" dirty="0">
              <a:solidFill>
                <a:schemeClr val="bg1"/>
              </a:solidFill>
            </a:endParaRPr>
          </a:p>
        </p:txBody>
      </p:sp>
    </p:spTree>
  </p:cSld>
  <p:clrMapOvr>
    <a:masterClrMapping/>
  </p:clrMapOvr>
  <p:transition spd="slow">
    <p:fad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20" name="Picture 4" descr="http://www.greatsite.com/images/home/ancient-bible.jpg"/>
          <p:cNvPicPr>
            <a:picLocks noChangeAspect="1" noChangeArrowheads="1"/>
          </p:cNvPicPr>
          <p:nvPr/>
        </p:nvPicPr>
        <p:blipFill>
          <a:blip r:embed="rId2" cstate="print"/>
          <a:srcRect/>
          <a:stretch>
            <a:fillRect/>
          </a:stretch>
        </p:blipFill>
        <p:spPr bwMode="auto">
          <a:xfrm>
            <a:off x="10" y="0"/>
            <a:ext cx="18288000" cy="10287000"/>
          </a:xfrm>
          <a:prstGeom prst="rect">
            <a:avLst/>
          </a:prstGeom>
          <a:noFill/>
        </p:spPr>
      </p:pic>
      <p:sp>
        <p:nvSpPr>
          <p:cNvPr id="4" name="Rectangle 3"/>
          <p:cNvSpPr/>
          <p:nvPr/>
        </p:nvSpPr>
        <p:spPr>
          <a:xfrm>
            <a:off x="3371125" y="1181100"/>
            <a:ext cx="11545758" cy="5679209"/>
          </a:xfrm>
          <a:prstGeom prst="rect">
            <a:avLst/>
          </a:prstGeom>
        </p:spPr>
        <p:txBody>
          <a:bodyPr wrap="square" lIns="137884" tIns="68942" rIns="137884" bIns="68942">
            <a:spAutoFit/>
          </a:bodyPr>
          <a:lstStyle/>
          <a:p>
            <a:pPr algn="ctr"/>
            <a:r>
              <a:rPr lang="en-US" sz="7200" b="1" dirty="0">
                <a:solidFill>
                  <a:schemeClr val="bg1"/>
                </a:solidFill>
                <a:effectLst>
                  <a:glow rad="101600">
                    <a:schemeClr val="tx1">
                      <a:alpha val="60000"/>
                    </a:schemeClr>
                  </a:glow>
                  <a:outerShdw blurRad="50800" dist="127000" dir="2700000" algn="tl" rotWithShape="0">
                    <a:prstClr val="black"/>
                  </a:outerShdw>
                </a:effectLst>
              </a:rPr>
              <a:t>John 8:24 NASB  "Therefore I said to you that you will die in your sins; for unless you believe that </a:t>
            </a:r>
            <a:r>
              <a:rPr lang="en-US" sz="7200" b="1" dirty="0">
                <a:ln>
                  <a:solidFill>
                    <a:srgbClr val="FFFF00"/>
                  </a:solidFill>
                </a:ln>
                <a:solidFill>
                  <a:srgbClr val="FFFF00"/>
                </a:solidFill>
                <a:effectLst>
                  <a:glow rad="101600">
                    <a:schemeClr val="tx1">
                      <a:alpha val="60000"/>
                    </a:schemeClr>
                  </a:glow>
                  <a:outerShdw blurRad="50800" dist="127000" dir="2700000" algn="tl" rotWithShape="0">
                    <a:prstClr val="black"/>
                  </a:outerShdw>
                </a:effectLst>
              </a:rPr>
              <a:t>I am </a:t>
            </a:r>
            <a:r>
              <a:rPr lang="en-US" sz="7200" b="1" i="1" dirty="0">
                <a:solidFill>
                  <a:schemeClr val="tx2">
                    <a:lumMod val="40000"/>
                    <a:lumOff val="60000"/>
                  </a:schemeClr>
                </a:solidFill>
                <a:effectLst>
                  <a:glow rad="101600">
                    <a:schemeClr val="tx1">
                      <a:alpha val="60000"/>
                    </a:schemeClr>
                  </a:glow>
                  <a:outerShdw blurRad="50800" dist="127000" dir="2700000" algn="tl" rotWithShape="0">
                    <a:prstClr val="black"/>
                  </a:outerShdw>
                </a:effectLst>
              </a:rPr>
              <a:t>He</a:t>
            </a:r>
            <a:r>
              <a:rPr lang="en-US" sz="7200" b="1" i="1" dirty="0">
                <a:solidFill>
                  <a:schemeClr val="bg1"/>
                </a:solidFill>
                <a:effectLst>
                  <a:glow rad="101600">
                    <a:schemeClr val="tx1">
                      <a:alpha val="60000"/>
                    </a:schemeClr>
                  </a:glow>
                  <a:outerShdw blurRad="50800" dist="127000" dir="2700000" algn="tl" rotWithShape="0">
                    <a:prstClr val="black"/>
                  </a:outerShdw>
                </a:effectLst>
              </a:rPr>
              <a:t>, </a:t>
            </a:r>
            <a:r>
              <a:rPr lang="en-US" sz="7200" b="1" dirty="0">
                <a:solidFill>
                  <a:schemeClr val="bg1"/>
                </a:solidFill>
                <a:effectLst>
                  <a:glow rad="101600">
                    <a:schemeClr val="tx1">
                      <a:alpha val="60000"/>
                    </a:schemeClr>
                  </a:glow>
                  <a:outerShdw blurRad="50800" dist="127000" dir="2700000" algn="tl" rotWithShape="0">
                    <a:prstClr val="black"/>
                  </a:outerShdw>
                </a:effectLst>
              </a:rPr>
              <a:t>you will die in your sins</a:t>
            </a:r>
            <a:r>
              <a:rPr lang="en-US" sz="7200" b="1" dirty="0" smtClean="0">
                <a:solidFill>
                  <a:schemeClr val="bg1"/>
                </a:solidFill>
                <a:effectLst>
                  <a:glow rad="101600">
                    <a:schemeClr val="tx1">
                      <a:alpha val="60000"/>
                    </a:schemeClr>
                  </a:glow>
                  <a:outerShdw blurRad="50800" dist="127000" dir="2700000" algn="tl" rotWithShape="0">
                    <a:prstClr val="black"/>
                  </a:outerShdw>
                </a:effectLst>
              </a:rPr>
              <a:t>.“</a:t>
            </a:r>
          </a:p>
        </p:txBody>
      </p:sp>
      <p:sp>
        <p:nvSpPr>
          <p:cNvPr id="5" name="Rectangle 4"/>
          <p:cNvSpPr/>
          <p:nvPr/>
        </p:nvSpPr>
        <p:spPr>
          <a:xfrm>
            <a:off x="2678378" y="6172212"/>
            <a:ext cx="13162164" cy="2632221"/>
          </a:xfrm>
          <a:prstGeom prst="rect">
            <a:avLst/>
          </a:prstGeom>
        </p:spPr>
        <p:txBody>
          <a:bodyPr wrap="square" lIns="137884" tIns="68942" rIns="137884" bIns="68942">
            <a:spAutoFit/>
          </a:bodyPr>
          <a:lstStyle/>
          <a:p>
            <a:pPr algn="ctr"/>
            <a:endParaRPr lang="en-US" sz="6600" b="1" dirty="0" smtClean="0">
              <a:solidFill>
                <a:schemeClr val="bg1"/>
              </a:solidFill>
              <a:effectLst>
                <a:glow rad="101600">
                  <a:schemeClr val="tx1">
                    <a:alpha val="60000"/>
                  </a:schemeClr>
                </a:glow>
                <a:outerShdw blurRad="50800" dist="63500" dir="2700000" algn="tl" rotWithShape="0">
                  <a:prstClr val="black"/>
                </a:outerShdw>
              </a:effectLst>
            </a:endParaRPr>
          </a:p>
          <a:p>
            <a:pPr algn="ctr"/>
            <a:r>
              <a:rPr lang="en-US" sz="6600" b="1" dirty="0" smtClean="0">
                <a:solidFill>
                  <a:schemeClr val="bg1"/>
                </a:solidFill>
                <a:effectLst>
                  <a:glow rad="101600">
                    <a:schemeClr val="tx1">
                      <a:alpha val="60000"/>
                    </a:schemeClr>
                  </a:glow>
                  <a:outerShdw blurRad="50800" dist="63500" dir="2700000" algn="tl" rotWithShape="0">
                    <a:prstClr val="black"/>
                  </a:outerShdw>
                </a:effectLst>
              </a:rPr>
              <a:t>(“</a:t>
            </a:r>
            <a:r>
              <a:rPr lang="en-US" sz="6600" b="1" i="1" dirty="0" smtClean="0">
                <a:solidFill>
                  <a:schemeClr val="tx2">
                    <a:lumMod val="60000"/>
                    <a:lumOff val="40000"/>
                  </a:schemeClr>
                </a:solidFill>
                <a:effectLst>
                  <a:glow rad="101600">
                    <a:schemeClr val="tx1">
                      <a:alpha val="60000"/>
                    </a:schemeClr>
                  </a:glow>
                  <a:outerShdw blurRad="50800" dist="63500" dir="2700000" algn="tl" rotWithShape="0">
                    <a:prstClr val="black"/>
                  </a:outerShdw>
                </a:effectLst>
              </a:rPr>
              <a:t>He</a:t>
            </a:r>
            <a:r>
              <a:rPr lang="en-US" sz="6600" b="1" dirty="0" smtClean="0">
                <a:solidFill>
                  <a:schemeClr val="bg1"/>
                </a:solidFill>
                <a:effectLst>
                  <a:glow rad="101600">
                    <a:schemeClr val="tx1">
                      <a:alpha val="60000"/>
                    </a:schemeClr>
                  </a:glow>
                  <a:outerShdw blurRad="50800" dist="63500" dir="2700000" algn="tl" rotWithShape="0">
                    <a:prstClr val="black"/>
                  </a:outerShdw>
                </a:effectLst>
              </a:rPr>
              <a:t>” is added by the translators)</a:t>
            </a:r>
            <a:endParaRPr lang="en-US" sz="6600" b="1" dirty="0">
              <a:solidFill>
                <a:schemeClr val="bg1"/>
              </a:solidFill>
              <a:effectLst>
                <a:glow rad="101600">
                  <a:schemeClr val="tx1">
                    <a:alpha val="60000"/>
                  </a:schemeClr>
                </a:glow>
                <a:outerShdw blurRad="50800" dist="63500" dir="2700000" algn="tl" rotWithShape="0">
                  <a:prstClr val="black"/>
                </a:outerShdw>
              </a:effectLst>
            </a:endParaRPr>
          </a:p>
          <a:p>
            <a:pPr algn="ctr"/>
            <a:endParaRPr lang="en-US" dirty="0">
              <a:effectLst>
                <a:glow rad="101600">
                  <a:schemeClr val="tx1">
                    <a:alpha val="60000"/>
                  </a:schemeClr>
                </a:glow>
                <a:outerShdw blurRad="50800" dist="63500" dir="2700000" algn="tl" rotWithShape="0">
                  <a:prstClr val="black"/>
                </a:outerShdw>
              </a:effectLst>
            </a:endParaRPr>
          </a:p>
        </p:txBody>
      </p:sp>
    </p:spTree>
  </p:cSld>
  <p:clrMapOvr>
    <a:masterClrMapping/>
  </p:clrMapOvr>
  <p:transition spd="slow">
    <p:fad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20" name="Picture 4" descr="http://www.greatsite.com/images/home/ancient-bible.jpg"/>
          <p:cNvPicPr>
            <a:picLocks noChangeAspect="1" noChangeArrowheads="1"/>
          </p:cNvPicPr>
          <p:nvPr/>
        </p:nvPicPr>
        <p:blipFill>
          <a:blip r:embed="rId2" cstate="print"/>
          <a:srcRect/>
          <a:stretch>
            <a:fillRect/>
          </a:stretch>
        </p:blipFill>
        <p:spPr bwMode="auto">
          <a:xfrm>
            <a:off x="10" y="0"/>
            <a:ext cx="18288000" cy="10287000"/>
          </a:xfrm>
          <a:prstGeom prst="rect">
            <a:avLst/>
          </a:prstGeom>
          <a:noFill/>
        </p:spPr>
      </p:pic>
      <p:sp>
        <p:nvSpPr>
          <p:cNvPr id="6" name="Rectangle 5"/>
          <p:cNvSpPr/>
          <p:nvPr/>
        </p:nvSpPr>
        <p:spPr>
          <a:xfrm>
            <a:off x="3140208" y="2057415"/>
            <a:ext cx="11892132" cy="5771542"/>
          </a:xfrm>
          <a:prstGeom prst="rect">
            <a:avLst/>
          </a:prstGeom>
        </p:spPr>
        <p:txBody>
          <a:bodyPr wrap="square" lIns="137884" tIns="68942" rIns="137884" bIns="68942">
            <a:spAutoFit/>
          </a:bodyPr>
          <a:lstStyle/>
          <a:p>
            <a:pPr algn="ctr"/>
            <a:r>
              <a:rPr lang="en-US" sz="8400" b="1" dirty="0">
                <a:solidFill>
                  <a:schemeClr val="bg1"/>
                </a:solidFill>
                <a:effectLst>
                  <a:glow rad="101600">
                    <a:schemeClr val="tx1">
                      <a:alpha val="60000"/>
                    </a:schemeClr>
                  </a:glow>
                  <a:outerShdw dist="127000" dir="2700000" algn="tl" rotWithShape="0">
                    <a:prstClr val="black"/>
                  </a:outerShdw>
                </a:effectLst>
              </a:rPr>
              <a:t>John 8:58 NASB  Jesus said to them, "Truly, truly, I say to you, before Abraham was born, </a:t>
            </a:r>
            <a:r>
              <a:rPr lang="en-US" sz="8400" b="1" dirty="0">
                <a:ln>
                  <a:solidFill>
                    <a:srgbClr val="FFFF00"/>
                  </a:solidFill>
                </a:ln>
                <a:solidFill>
                  <a:srgbClr val="FFFF00"/>
                </a:solidFill>
                <a:effectLst>
                  <a:glow rad="101600">
                    <a:schemeClr val="tx1">
                      <a:alpha val="60000"/>
                    </a:schemeClr>
                  </a:glow>
                  <a:outerShdw dist="127000" dir="2700000" algn="tl" rotWithShape="0">
                    <a:prstClr val="black"/>
                  </a:outerShdw>
                </a:effectLst>
              </a:rPr>
              <a:t>I am</a:t>
            </a:r>
            <a:r>
              <a:rPr lang="en-US" sz="8400" b="1" dirty="0">
                <a:solidFill>
                  <a:schemeClr val="bg1"/>
                </a:solidFill>
                <a:effectLst>
                  <a:glow rad="101600">
                    <a:schemeClr val="tx1">
                      <a:alpha val="60000"/>
                    </a:schemeClr>
                  </a:glow>
                  <a:outerShdw dist="127000" dir="2700000" algn="tl" rotWithShape="0">
                    <a:prstClr val="black"/>
                  </a:outerShdw>
                </a:effectLst>
              </a:rPr>
              <a:t>."</a:t>
            </a:r>
          </a:p>
          <a:p>
            <a:endParaRPr lang="en-US" dirty="0"/>
          </a:p>
        </p:txBody>
      </p:sp>
    </p:spTree>
  </p:cSld>
  <p:clrMapOvr>
    <a:masterClrMapping/>
  </p:clrMapOvr>
  <p:transition spd="slow">
    <p:fad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20" name="Picture 4" descr="http://www.greatsite.com/images/home/ancient-bible.jpg"/>
          <p:cNvPicPr>
            <a:picLocks noChangeAspect="1" noChangeArrowheads="1"/>
          </p:cNvPicPr>
          <p:nvPr/>
        </p:nvPicPr>
        <p:blipFill>
          <a:blip r:embed="rId2" cstate="print"/>
          <a:srcRect/>
          <a:stretch>
            <a:fillRect/>
          </a:stretch>
        </p:blipFill>
        <p:spPr bwMode="auto">
          <a:xfrm>
            <a:off x="10" y="0"/>
            <a:ext cx="18288000" cy="10287000"/>
          </a:xfrm>
          <a:prstGeom prst="rect">
            <a:avLst/>
          </a:prstGeom>
          <a:noFill/>
        </p:spPr>
      </p:pic>
      <p:sp>
        <p:nvSpPr>
          <p:cNvPr id="4" name="Rectangle 3"/>
          <p:cNvSpPr/>
          <p:nvPr/>
        </p:nvSpPr>
        <p:spPr>
          <a:xfrm>
            <a:off x="3505200" y="1104900"/>
            <a:ext cx="11314844" cy="8356865"/>
          </a:xfrm>
          <a:prstGeom prst="rect">
            <a:avLst/>
          </a:prstGeom>
        </p:spPr>
        <p:txBody>
          <a:bodyPr wrap="square" lIns="137884" tIns="68942" rIns="137884" bIns="68942">
            <a:spAutoFit/>
          </a:bodyPr>
          <a:lstStyle/>
          <a:p>
            <a:pPr algn="just"/>
            <a:r>
              <a:rPr lang="en-US" sz="6000" b="1" dirty="0" smtClean="0">
                <a:solidFill>
                  <a:schemeClr val="bg1"/>
                </a:solidFill>
                <a:effectLst>
                  <a:glow rad="101600">
                    <a:schemeClr val="tx1">
                      <a:alpha val="60000"/>
                    </a:schemeClr>
                  </a:glow>
                  <a:outerShdw dist="127000" dir="2700000" algn="tl" rotWithShape="0">
                    <a:schemeClr val="tx1"/>
                  </a:outerShdw>
                </a:effectLst>
              </a:rPr>
              <a:t>John 18:4-6 NASB  … "Whom do you seek?"  (5)  They answered Him, "Jesus the Nazarene." He said to them, "</a:t>
            </a:r>
            <a:r>
              <a:rPr lang="en-US" sz="6000" b="1" dirty="0" smtClean="0">
                <a:solidFill>
                  <a:srgbClr val="FFFF00"/>
                </a:solidFill>
                <a:effectLst>
                  <a:glow rad="101600">
                    <a:schemeClr val="tx1">
                      <a:alpha val="60000"/>
                    </a:schemeClr>
                  </a:glow>
                  <a:outerShdw dist="127000" dir="2700000" algn="tl" rotWithShape="0">
                    <a:schemeClr val="tx1"/>
                  </a:outerShdw>
                </a:effectLst>
              </a:rPr>
              <a:t>I am </a:t>
            </a:r>
            <a:r>
              <a:rPr lang="en-US" sz="6000" b="1" i="1" dirty="0" smtClean="0">
                <a:solidFill>
                  <a:schemeClr val="tx2">
                    <a:lumMod val="40000"/>
                    <a:lumOff val="60000"/>
                  </a:schemeClr>
                </a:solidFill>
                <a:effectLst>
                  <a:glow rad="101600">
                    <a:schemeClr val="tx1">
                      <a:alpha val="60000"/>
                    </a:schemeClr>
                  </a:glow>
                  <a:outerShdw dist="127000" dir="2700000" algn="tl" rotWithShape="0">
                    <a:schemeClr val="tx1"/>
                  </a:outerShdw>
                </a:effectLst>
              </a:rPr>
              <a:t>He</a:t>
            </a:r>
            <a:r>
              <a:rPr lang="en-US" sz="6000" b="1" dirty="0" smtClean="0">
                <a:solidFill>
                  <a:schemeClr val="bg1"/>
                </a:solidFill>
                <a:effectLst>
                  <a:glow rad="101600">
                    <a:schemeClr val="tx1">
                      <a:alpha val="60000"/>
                    </a:schemeClr>
                  </a:glow>
                  <a:outerShdw dist="127000" dir="2700000" algn="tl" rotWithShape="0">
                    <a:schemeClr val="tx1"/>
                  </a:outerShdw>
                </a:effectLst>
              </a:rPr>
              <a:t>." And Judas also, who was betraying Him, was standing with them.  (6)  So when He said to them, </a:t>
            </a:r>
            <a:r>
              <a:rPr lang="en-US" sz="6000" b="1" dirty="0" smtClean="0">
                <a:solidFill>
                  <a:srgbClr val="FFFF00"/>
                </a:solidFill>
                <a:effectLst>
                  <a:glow rad="101600">
                    <a:schemeClr val="tx1">
                      <a:alpha val="60000"/>
                    </a:schemeClr>
                  </a:glow>
                  <a:outerShdw dist="127000" dir="2700000" algn="tl" rotWithShape="0">
                    <a:schemeClr val="tx1"/>
                  </a:outerShdw>
                </a:effectLst>
              </a:rPr>
              <a:t>"I am </a:t>
            </a:r>
            <a:r>
              <a:rPr lang="en-US" sz="6000" b="1" i="1" dirty="0" smtClean="0">
                <a:solidFill>
                  <a:schemeClr val="tx2">
                    <a:lumMod val="40000"/>
                    <a:lumOff val="60000"/>
                  </a:schemeClr>
                </a:solidFill>
                <a:effectLst>
                  <a:glow rad="101600">
                    <a:schemeClr val="tx1">
                      <a:alpha val="60000"/>
                    </a:schemeClr>
                  </a:glow>
                  <a:outerShdw dist="127000" dir="2700000" algn="tl" rotWithShape="0">
                    <a:schemeClr val="tx1"/>
                  </a:outerShdw>
                </a:effectLst>
              </a:rPr>
              <a:t>He</a:t>
            </a:r>
            <a:r>
              <a:rPr lang="en-US" sz="6000" b="1" dirty="0" smtClean="0">
                <a:solidFill>
                  <a:srgbClr val="FFFF00"/>
                </a:solidFill>
                <a:effectLst>
                  <a:glow rad="101600">
                    <a:schemeClr val="tx1">
                      <a:alpha val="60000"/>
                    </a:schemeClr>
                  </a:glow>
                  <a:outerShdw dist="127000" dir="2700000" algn="tl" rotWithShape="0">
                    <a:schemeClr val="tx1"/>
                  </a:outerShdw>
                </a:effectLst>
              </a:rPr>
              <a:t>,"</a:t>
            </a:r>
            <a:r>
              <a:rPr lang="en-US" sz="6000" b="1" dirty="0" smtClean="0">
                <a:solidFill>
                  <a:schemeClr val="bg1"/>
                </a:solidFill>
                <a:effectLst>
                  <a:glow rad="101600">
                    <a:schemeClr val="tx1">
                      <a:alpha val="60000"/>
                    </a:schemeClr>
                  </a:glow>
                  <a:outerShdw dist="127000" dir="2700000" algn="tl" rotWithShape="0">
                    <a:schemeClr val="tx1"/>
                  </a:outerShdw>
                </a:effectLst>
              </a:rPr>
              <a:t> they drew back and fell to the ground.</a:t>
            </a:r>
          </a:p>
          <a:p>
            <a:pPr algn="just"/>
            <a:endParaRPr lang="en-US" sz="5400" b="1" dirty="0" smtClean="0">
              <a:effectLst>
                <a:outerShdw dist="38100" dir="2700000" algn="tl" rotWithShape="0">
                  <a:prstClr val="black"/>
                </a:outerShdw>
              </a:effectLst>
            </a:endParaRPr>
          </a:p>
        </p:txBody>
      </p:sp>
    </p:spTree>
  </p:cSld>
  <p:clrMapOvr>
    <a:masterClrMapping/>
  </p:clrMapOvr>
  <p:transition spd="slow">
    <p:fad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Oval 6"/>
          <p:cNvSpPr/>
          <p:nvPr/>
        </p:nvSpPr>
        <p:spPr>
          <a:xfrm rot="1538532">
            <a:off x="3590556" y="5993171"/>
            <a:ext cx="1828800" cy="800102"/>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137884" tIns="68942" rIns="137884" bIns="68942" rtlCol="0" anchor="ctr"/>
          <a:lstStyle/>
          <a:p>
            <a:pPr algn="ctr"/>
            <a:endParaRPr lang="en-US" dirty="0"/>
          </a:p>
        </p:txBody>
      </p:sp>
      <p:pic>
        <p:nvPicPr>
          <p:cNvPr id="12" name="Picture 4" descr="http://www.greatsite.com/images/home/ancient-bible.jpg"/>
          <p:cNvPicPr>
            <a:picLocks noChangeAspect="1" noChangeArrowheads="1"/>
          </p:cNvPicPr>
          <p:nvPr/>
        </p:nvPicPr>
        <p:blipFill>
          <a:blip r:embed="rId3" cstate="print"/>
          <a:srcRect/>
          <a:stretch>
            <a:fillRect/>
          </a:stretch>
        </p:blipFill>
        <p:spPr bwMode="auto">
          <a:xfrm>
            <a:off x="10" y="3594"/>
            <a:ext cx="18288000" cy="10287000"/>
          </a:xfrm>
          <a:prstGeom prst="rect">
            <a:avLst/>
          </a:prstGeom>
          <a:noFill/>
        </p:spPr>
      </p:pic>
      <p:pic>
        <p:nvPicPr>
          <p:cNvPr id="16" name="Picture 2" descr="http://www.bethariel.org/wp-content/uploads/2011/03/yeshua.png"/>
          <p:cNvPicPr>
            <a:picLocks noChangeAspect="1" noChangeArrowheads="1"/>
          </p:cNvPicPr>
          <p:nvPr/>
        </p:nvPicPr>
        <p:blipFill>
          <a:blip r:embed="rId4" cstate="print"/>
          <a:srcRect/>
          <a:stretch>
            <a:fillRect/>
          </a:stretch>
        </p:blipFill>
        <p:spPr bwMode="auto">
          <a:xfrm>
            <a:off x="9616744" y="266708"/>
            <a:ext cx="8823668" cy="8763008"/>
          </a:xfrm>
          <a:prstGeom prst="rect">
            <a:avLst/>
          </a:prstGeom>
          <a:noFill/>
          <a:effectLst>
            <a:softEdge rad="635000"/>
          </a:effectLst>
        </p:spPr>
      </p:pic>
      <p:sp>
        <p:nvSpPr>
          <p:cNvPr id="18" name="Rectangle 17"/>
          <p:cNvSpPr/>
          <p:nvPr/>
        </p:nvSpPr>
        <p:spPr>
          <a:xfrm>
            <a:off x="2655803" y="1028702"/>
            <a:ext cx="6869048" cy="3524773"/>
          </a:xfrm>
          <a:prstGeom prst="rect">
            <a:avLst/>
          </a:prstGeom>
          <a:noFill/>
        </p:spPr>
        <p:txBody>
          <a:bodyPr wrap="none" lIns="137884" tIns="68942" rIns="137884" bIns="68942">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11000" u="sng" dirty="0" smtClean="0">
                <a:ln w="18415" cmpd="sng">
                  <a:solidFill>
                    <a:srgbClr val="FFFFFF"/>
                  </a:solidFill>
                  <a:prstDash val="solid"/>
                </a:ln>
                <a:solidFill>
                  <a:srgbClr val="FFFFFF"/>
                </a:solidFill>
                <a:effectLst>
                  <a:glow rad="101600">
                    <a:schemeClr val="tx1">
                      <a:alpha val="60000"/>
                    </a:schemeClr>
                  </a:glow>
                  <a:outerShdw dist="127000" dir="2400000" algn="tl" rotWithShape="0">
                    <a:srgbClr val="000000"/>
                  </a:outerShdw>
                </a:effectLst>
                <a:latin typeface="Aerovias Brasil NF" pitchFamily="2" charset="0"/>
              </a:rPr>
              <a:t>The Person of </a:t>
            </a:r>
          </a:p>
          <a:p>
            <a:pPr algn="ctr"/>
            <a:r>
              <a:rPr lang="en-US" sz="11000" u="sng" dirty="0" smtClean="0">
                <a:ln w="18415" cmpd="sng">
                  <a:solidFill>
                    <a:srgbClr val="FFFFFF"/>
                  </a:solidFill>
                  <a:prstDash val="solid"/>
                </a:ln>
                <a:solidFill>
                  <a:srgbClr val="FFFFFF"/>
                </a:solidFill>
                <a:effectLst>
                  <a:glow rad="101600">
                    <a:schemeClr val="tx1">
                      <a:alpha val="60000"/>
                    </a:schemeClr>
                  </a:glow>
                  <a:outerShdw dist="127000" dir="2400000" algn="tl" rotWithShape="0">
                    <a:srgbClr val="000000"/>
                  </a:outerShdw>
                </a:effectLst>
                <a:latin typeface="Aerovias Brasil NF" pitchFamily="2" charset="0"/>
              </a:rPr>
              <a:t>Jesus Christ</a:t>
            </a:r>
          </a:p>
        </p:txBody>
      </p:sp>
      <p:sp>
        <p:nvSpPr>
          <p:cNvPr id="14" name="Rectangle 13"/>
          <p:cNvSpPr/>
          <p:nvPr/>
        </p:nvSpPr>
        <p:spPr>
          <a:xfrm>
            <a:off x="2980600" y="4921733"/>
            <a:ext cx="6225602" cy="3770994"/>
          </a:xfrm>
          <a:prstGeom prst="rect">
            <a:avLst/>
          </a:prstGeom>
          <a:noFill/>
        </p:spPr>
        <p:txBody>
          <a:bodyPr wrap="none" lIns="137884" tIns="68942" rIns="137884" bIns="68942">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8800" u="sng" dirty="0" smtClean="0">
                <a:ln w="18415" cmpd="sng">
                  <a:solidFill>
                    <a:srgbClr val="FFFF00"/>
                  </a:solidFill>
                  <a:prstDash val="solid"/>
                </a:ln>
                <a:solidFill>
                  <a:srgbClr val="FFFF00"/>
                </a:solidFill>
                <a:effectLst>
                  <a:glow rad="101600">
                    <a:schemeClr val="tx1">
                      <a:alpha val="60000"/>
                    </a:schemeClr>
                  </a:glow>
                  <a:outerShdw dist="127000" dir="2400000" algn="tl" rotWithShape="0">
                    <a:srgbClr val="000000"/>
                  </a:outerShdw>
                </a:effectLst>
                <a:latin typeface="Berlin Sans FB" pitchFamily="34" charset="0"/>
              </a:rPr>
              <a:t>The Deity of </a:t>
            </a:r>
          </a:p>
          <a:p>
            <a:pPr algn="ctr"/>
            <a:r>
              <a:rPr lang="en-US" sz="8800" u="sng" dirty="0" smtClean="0">
                <a:ln w="18415" cmpd="sng">
                  <a:solidFill>
                    <a:srgbClr val="FFFF00"/>
                  </a:solidFill>
                  <a:prstDash val="solid"/>
                </a:ln>
                <a:solidFill>
                  <a:srgbClr val="FFFF00"/>
                </a:solidFill>
                <a:effectLst>
                  <a:glow rad="101600">
                    <a:schemeClr val="tx1">
                      <a:alpha val="60000"/>
                    </a:schemeClr>
                  </a:glow>
                  <a:outerShdw dist="127000" dir="2400000" algn="tl" rotWithShape="0">
                    <a:srgbClr val="000000"/>
                  </a:outerShdw>
                </a:effectLst>
                <a:latin typeface="Berlin Sans FB" pitchFamily="34" charset="0"/>
              </a:rPr>
              <a:t>Christ! </a:t>
            </a:r>
          </a:p>
          <a:p>
            <a:pPr algn="ctr"/>
            <a:r>
              <a:rPr lang="en-US" sz="6000" u="sng" dirty="0" smtClean="0">
                <a:ln w="18415" cmpd="sng">
                  <a:solidFill>
                    <a:srgbClr val="FFFF00"/>
                  </a:solidFill>
                  <a:prstDash val="solid"/>
                </a:ln>
                <a:solidFill>
                  <a:srgbClr val="FFFF00"/>
                </a:solidFill>
                <a:effectLst>
                  <a:glow rad="101600">
                    <a:schemeClr val="tx1">
                      <a:alpha val="60000"/>
                    </a:schemeClr>
                  </a:glow>
                  <a:outerShdw dist="127000" dir="2400000" algn="tl" rotWithShape="0">
                    <a:srgbClr val="000000"/>
                  </a:outerShdw>
                </a:effectLst>
                <a:latin typeface="Berlin Sans FB" pitchFamily="34" charset="0"/>
              </a:rPr>
              <a:t>(Part </a:t>
            </a:r>
            <a:r>
              <a:rPr lang="en-US" sz="6000" u="sng" dirty="0" smtClean="0">
                <a:ln w="18415" cmpd="sng">
                  <a:solidFill>
                    <a:srgbClr val="FFFF00"/>
                  </a:solidFill>
                  <a:prstDash val="solid"/>
                </a:ln>
                <a:solidFill>
                  <a:srgbClr val="FFFF00"/>
                </a:solidFill>
                <a:effectLst>
                  <a:glow rad="101600">
                    <a:schemeClr val="tx1">
                      <a:alpha val="60000"/>
                    </a:schemeClr>
                  </a:glow>
                  <a:outerShdw dist="127000" dir="2400000" algn="tl" rotWithShape="0">
                    <a:srgbClr val="000000"/>
                  </a:outerShdw>
                </a:effectLst>
                <a:latin typeface="Berlin Sans FB" pitchFamily="34" charset="0"/>
              </a:rPr>
              <a:t>2)</a:t>
            </a:r>
            <a:endParaRPr lang="en-US" sz="6000" u="sng" dirty="0" smtClean="0">
              <a:ln w="18415" cmpd="sng">
                <a:solidFill>
                  <a:srgbClr val="FFFF00"/>
                </a:solidFill>
                <a:prstDash val="solid"/>
              </a:ln>
              <a:solidFill>
                <a:srgbClr val="FFFF00"/>
              </a:solidFill>
              <a:effectLst>
                <a:glow rad="101600">
                  <a:schemeClr val="tx1">
                    <a:alpha val="60000"/>
                  </a:schemeClr>
                </a:glow>
                <a:outerShdw dist="127000" dir="2400000" algn="tl" rotWithShape="0">
                  <a:srgbClr val="000000"/>
                </a:outerShdw>
              </a:effectLst>
              <a:latin typeface="Berlin Sans FB" pitchFamily="34" charset="0"/>
            </a:endParaRPr>
          </a:p>
        </p:txBody>
      </p:sp>
    </p:spTree>
  </p:cSld>
  <p:clrMapOvr>
    <a:masterClrMapping/>
  </p:clrMapOvr>
  <p:transition spd="med">
    <p:cover dir="u"/>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20" name="Picture 4" descr="http://www.greatsite.com/images/home/ancient-bible.jpg"/>
          <p:cNvPicPr>
            <a:picLocks noChangeAspect="1" noChangeArrowheads="1"/>
          </p:cNvPicPr>
          <p:nvPr/>
        </p:nvPicPr>
        <p:blipFill>
          <a:blip r:embed="rId2" cstate="print"/>
          <a:srcRect/>
          <a:stretch>
            <a:fillRect/>
          </a:stretch>
        </p:blipFill>
        <p:spPr bwMode="auto">
          <a:xfrm>
            <a:off x="10" y="0"/>
            <a:ext cx="18288000" cy="10287000"/>
          </a:xfrm>
          <a:prstGeom prst="rect">
            <a:avLst/>
          </a:prstGeom>
          <a:noFill/>
        </p:spPr>
      </p:pic>
      <p:sp>
        <p:nvSpPr>
          <p:cNvPr id="4" name="Rectangle 3"/>
          <p:cNvSpPr/>
          <p:nvPr/>
        </p:nvSpPr>
        <p:spPr>
          <a:xfrm>
            <a:off x="2971800" y="1181100"/>
            <a:ext cx="12268200" cy="7064203"/>
          </a:xfrm>
          <a:prstGeom prst="rect">
            <a:avLst/>
          </a:prstGeom>
        </p:spPr>
        <p:txBody>
          <a:bodyPr wrap="square" lIns="137884" tIns="68942" rIns="137884" bIns="68942">
            <a:spAutoFit/>
          </a:bodyPr>
          <a:lstStyle/>
          <a:p>
            <a:pPr algn="just"/>
            <a:r>
              <a:rPr lang="en-US" sz="6600" b="1" dirty="0" smtClean="0">
                <a:solidFill>
                  <a:schemeClr val="bg1"/>
                </a:solidFill>
                <a:effectLst>
                  <a:glow rad="101600">
                    <a:schemeClr val="tx1">
                      <a:alpha val="60000"/>
                    </a:schemeClr>
                  </a:glow>
                  <a:outerShdw dist="139700" dir="2700000" algn="tl" rotWithShape="0">
                    <a:prstClr val="black"/>
                  </a:outerShdw>
                </a:effectLst>
              </a:rPr>
              <a:t>Philippians 2:5-8 NASB  Have this attitude in yourselves which was also in Christ Jesus,  (6)  who, although He existed in the form of God, did not regard equality with God a thing to be grasped, </a:t>
            </a:r>
            <a:r>
              <a:rPr lang="en-US" sz="6600" b="1" dirty="0" smtClean="0">
                <a:solidFill>
                  <a:schemeClr val="bg1"/>
                </a:solidFill>
                <a:effectLst>
                  <a:glow rad="101600">
                    <a:schemeClr val="tx1">
                      <a:alpha val="60000"/>
                    </a:schemeClr>
                  </a:glow>
                  <a:outerShdw dist="139700" dir="2700000" algn="tl" rotWithShape="0">
                    <a:prstClr val="black"/>
                  </a:outerShdw>
                </a:effectLst>
              </a:rPr>
              <a:t> …</a:t>
            </a:r>
            <a:endParaRPr lang="en-US" sz="6600" b="1" dirty="0" smtClean="0">
              <a:solidFill>
                <a:schemeClr val="bg1"/>
              </a:solidFill>
              <a:effectLst>
                <a:glow rad="101600">
                  <a:schemeClr val="tx1">
                    <a:alpha val="60000"/>
                  </a:schemeClr>
                </a:glow>
                <a:outerShdw dist="139700" dir="2700000" algn="tl" rotWithShape="0">
                  <a:prstClr val="black"/>
                </a:outerShdw>
              </a:effectLst>
            </a:endParaRPr>
          </a:p>
          <a:p>
            <a:pPr algn="just"/>
            <a:endParaRPr lang="en-US" sz="5400" b="1" dirty="0" smtClean="0">
              <a:solidFill>
                <a:schemeClr val="bg1"/>
              </a:solidFill>
              <a:effectLst>
                <a:glow rad="101600">
                  <a:schemeClr val="tx1">
                    <a:alpha val="60000"/>
                  </a:schemeClr>
                </a:glow>
                <a:outerShdw blurRad="50800" dist="63500" dir="2700000" algn="tl" rotWithShape="0">
                  <a:prstClr val="black"/>
                </a:outerShdw>
              </a:effectLst>
            </a:endParaRPr>
          </a:p>
        </p:txBody>
      </p:sp>
    </p:spTree>
  </p:cSld>
  <p:clrMapOvr>
    <a:masterClrMapping/>
  </p:clrMapOvr>
  <p:transition spd="slow">
    <p:fade/>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20" name="Picture 4" descr="http://www.greatsite.com/images/home/ancient-bible.jpg"/>
          <p:cNvPicPr>
            <a:picLocks noChangeAspect="1" noChangeArrowheads="1"/>
          </p:cNvPicPr>
          <p:nvPr/>
        </p:nvPicPr>
        <p:blipFill>
          <a:blip r:embed="rId2" cstate="print"/>
          <a:srcRect/>
          <a:stretch>
            <a:fillRect/>
          </a:stretch>
        </p:blipFill>
        <p:spPr bwMode="auto">
          <a:xfrm>
            <a:off x="10" y="0"/>
            <a:ext cx="18288000" cy="10287000"/>
          </a:xfrm>
          <a:prstGeom prst="rect">
            <a:avLst/>
          </a:prstGeom>
          <a:noFill/>
        </p:spPr>
      </p:pic>
      <p:sp>
        <p:nvSpPr>
          <p:cNvPr id="4" name="Rectangle 3"/>
          <p:cNvSpPr/>
          <p:nvPr/>
        </p:nvSpPr>
        <p:spPr>
          <a:xfrm>
            <a:off x="3048000" y="647700"/>
            <a:ext cx="12192000" cy="9095528"/>
          </a:xfrm>
          <a:prstGeom prst="rect">
            <a:avLst/>
          </a:prstGeom>
        </p:spPr>
        <p:txBody>
          <a:bodyPr wrap="square" lIns="137884" tIns="68942" rIns="137884" bIns="68942">
            <a:spAutoFit/>
          </a:bodyPr>
          <a:lstStyle/>
          <a:p>
            <a:pPr algn="just"/>
            <a:r>
              <a:rPr lang="en-US" sz="6600" b="1" dirty="0" smtClean="0">
                <a:solidFill>
                  <a:schemeClr val="bg1"/>
                </a:solidFill>
                <a:effectLst>
                  <a:glow rad="101600">
                    <a:schemeClr val="tx1">
                      <a:alpha val="60000"/>
                    </a:schemeClr>
                  </a:glow>
                  <a:outerShdw dist="139700" dir="2700000" algn="tl" rotWithShape="0">
                    <a:prstClr val="black"/>
                  </a:outerShdw>
                </a:effectLst>
              </a:rPr>
              <a:t>Philippians 2:5-8 NASB </a:t>
            </a:r>
            <a:r>
              <a:rPr lang="en-US" sz="6600" b="1" dirty="0" smtClean="0">
                <a:solidFill>
                  <a:schemeClr val="bg1"/>
                </a:solidFill>
                <a:effectLst>
                  <a:glow rad="101600">
                    <a:schemeClr val="tx1">
                      <a:alpha val="60000"/>
                    </a:schemeClr>
                  </a:glow>
                  <a:outerShdw dist="139700" dir="2700000" algn="tl" rotWithShape="0">
                    <a:prstClr val="black"/>
                  </a:outerShdw>
                </a:effectLst>
              </a:rPr>
              <a:t>(Cont.) (7</a:t>
            </a:r>
            <a:r>
              <a:rPr lang="en-US" sz="6600" b="1" dirty="0" smtClean="0">
                <a:solidFill>
                  <a:schemeClr val="bg1"/>
                </a:solidFill>
                <a:effectLst>
                  <a:glow rad="101600">
                    <a:schemeClr val="tx1">
                      <a:alpha val="60000"/>
                    </a:schemeClr>
                  </a:glow>
                  <a:outerShdw dist="139700" dir="2700000" algn="tl" rotWithShape="0">
                    <a:prstClr val="black"/>
                  </a:outerShdw>
                </a:effectLst>
              </a:rPr>
              <a:t>)  but emptied Himself, taking the form of a bond-servant, and being made in the likeness of men.  (8)  Being found in appearance as a man, He humbled Himself by becoming obedient to the point of death, even death on a cross.</a:t>
            </a:r>
          </a:p>
          <a:p>
            <a:pPr algn="just"/>
            <a:endParaRPr lang="en-US" sz="5400" b="1" dirty="0" smtClean="0">
              <a:solidFill>
                <a:schemeClr val="bg1"/>
              </a:solidFill>
              <a:effectLst>
                <a:glow rad="101600">
                  <a:schemeClr val="tx1">
                    <a:alpha val="60000"/>
                  </a:schemeClr>
                </a:glow>
                <a:outerShdw blurRad="50800" dist="63500" dir="2700000" algn="tl" rotWithShape="0">
                  <a:prstClr val="black"/>
                </a:outerShdw>
              </a:effectLst>
            </a:endParaRPr>
          </a:p>
        </p:txBody>
      </p:sp>
    </p:spTree>
  </p:cSld>
  <p:clrMapOvr>
    <a:masterClrMapping/>
  </p:clrMapOvr>
  <p:transition spd="slow">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Oval 6"/>
          <p:cNvSpPr/>
          <p:nvPr/>
        </p:nvSpPr>
        <p:spPr>
          <a:xfrm rot="1538532">
            <a:off x="3590556" y="5993171"/>
            <a:ext cx="1828800" cy="800102"/>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137884" tIns="68942" rIns="137884" bIns="68942" rtlCol="0" anchor="ctr"/>
          <a:lstStyle/>
          <a:p>
            <a:pPr algn="ctr"/>
            <a:endParaRPr lang="en-US" dirty="0"/>
          </a:p>
        </p:txBody>
      </p:sp>
      <p:pic>
        <p:nvPicPr>
          <p:cNvPr id="12" name="Picture 4" descr="http://www.greatsite.com/images/home/ancient-bible.jpg"/>
          <p:cNvPicPr>
            <a:picLocks noChangeAspect="1" noChangeArrowheads="1"/>
          </p:cNvPicPr>
          <p:nvPr/>
        </p:nvPicPr>
        <p:blipFill>
          <a:blip r:embed="rId3" cstate="print"/>
          <a:srcRect/>
          <a:stretch>
            <a:fillRect/>
          </a:stretch>
        </p:blipFill>
        <p:spPr bwMode="auto">
          <a:xfrm>
            <a:off x="10" y="3594"/>
            <a:ext cx="18288000" cy="10287000"/>
          </a:xfrm>
          <a:prstGeom prst="rect">
            <a:avLst/>
          </a:prstGeom>
          <a:noFill/>
        </p:spPr>
      </p:pic>
      <p:pic>
        <p:nvPicPr>
          <p:cNvPr id="16" name="Picture 2" descr="http://www.bethariel.org/wp-content/uploads/2011/03/yeshua.png"/>
          <p:cNvPicPr>
            <a:picLocks noChangeAspect="1" noChangeArrowheads="1"/>
          </p:cNvPicPr>
          <p:nvPr/>
        </p:nvPicPr>
        <p:blipFill>
          <a:blip r:embed="rId4" cstate="print"/>
          <a:srcRect/>
          <a:stretch>
            <a:fillRect/>
          </a:stretch>
        </p:blipFill>
        <p:spPr bwMode="auto">
          <a:xfrm>
            <a:off x="9616744" y="266708"/>
            <a:ext cx="8823668" cy="8763008"/>
          </a:xfrm>
          <a:prstGeom prst="rect">
            <a:avLst/>
          </a:prstGeom>
          <a:noFill/>
          <a:effectLst>
            <a:softEdge rad="635000"/>
          </a:effectLst>
        </p:spPr>
      </p:pic>
      <p:sp>
        <p:nvSpPr>
          <p:cNvPr id="18" name="Rectangle 17"/>
          <p:cNvSpPr/>
          <p:nvPr/>
        </p:nvSpPr>
        <p:spPr>
          <a:xfrm>
            <a:off x="2655803" y="1028702"/>
            <a:ext cx="6869048" cy="3524773"/>
          </a:xfrm>
          <a:prstGeom prst="rect">
            <a:avLst/>
          </a:prstGeom>
          <a:noFill/>
        </p:spPr>
        <p:txBody>
          <a:bodyPr wrap="none" lIns="137884" tIns="68942" rIns="137884" bIns="68942">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11000" u="sng" dirty="0" smtClean="0">
                <a:ln w="18415" cmpd="sng">
                  <a:solidFill>
                    <a:srgbClr val="FFFFFF"/>
                  </a:solidFill>
                  <a:prstDash val="solid"/>
                </a:ln>
                <a:solidFill>
                  <a:srgbClr val="FFFFFF"/>
                </a:solidFill>
                <a:effectLst>
                  <a:glow rad="101600">
                    <a:schemeClr val="tx1">
                      <a:alpha val="60000"/>
                    </a:schemeClr>
                  </a:glow>
                  <a:outerShdw dist="127000" dir="2400000" algn="tl" rotWithShape="0">
                    <a:srgbClr val="000000"/>
                  </a:outerShdw>
                </a:effectLst>
                <a:latin typeface="Aerovias Brasil NF" pitchFamily="2" charset="0"/>
              </a:rPr>
              <a:t>The Person of </a:t>
            </a:r>
          </a:p>
          <a:p>
            <a:pPr algn="ctr"/>
            <a:r>
              <a:rPr lang="en-US" sz="11000" u="sng" dirty="0" smtClean="0">
                <a:ln w="18415" cmpd="sng">
                  <a:solidFill>
                    <a:srgbClr val="FFFFFF"/>
                  </a:solidFill>
                  <a:prstDash val="solid"/>
                </a:ln>
                <a:solidFill>
                  <a:srgbClr val="FFFFFF"/>
                </a:solidFill>
                <a:effectLst>
                  <a:glow rad="101600">
                    <a:schemeClr val="tx1">
                      <a:alpha val="60000"/>
                    </a:schemeClr>
                  </a:glow>
                  <a:outerShdw dist="127000" dir="2400000" algn="tl" rotWithShape="0">
                    <a:srgbClr val="000000"/>
                  </a:outerShdw>
                </a:effectLst>
                <a:latin typeface="Aerovias Brasil NF" pitchFamily="2" charset="0"/>
              </a:rPr>
              <a:t>Jesus Christ</a:t>
            </a:r>
          </a:p>
        </p:txBody>
      </p:sp>
      <p:sp>
        <p:nvSpPr>
          <p:cNvPr id="14" name="Rectangle 13"/>
          <p:cNvSpPr/>
          <p:nvPr/>
        </p:nvSpPr>
        <p:spPr>
          <a:xfrm>
            <a:off x="2293718" y="4921733"/>
            <a:ext cx="7599375" cy="2416777"/>
          </a:xfrm>
          <a:prstGeom prst="rect">
            <a:avLst/>
          </a:prstGeom>
          <a:noFill/>
        </p:spPr>
        <p:txBody>
          <a:bodyPr wrap="none" lIns="137884" tIns="68942" rIns="137884" bIns="68942">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7400" u="sng" dirty="0" smtClean="0">
                <a:ln w="18415" cmpd="sng">
                  <a:solidFill>
                    <a:srgbClr val="FFFF00"/>
                  </a:solidFill>
                  <a:prstDash val="solid"/>
                </a:ln>
                <a:solidFill>
                  <a:srgbClr val="FFFF00"/>
                </a:solidFill>
                <a:effectLst>
                  <a:glow rad="101600">
                    <a:schemeClr val="tx1">
                      <a:alpha val="60000"/>
                    </a:schemeClr>
                  </a:glow>
                  <a:outerShdw dist="127000" dir="2400000" algn="tl" rotWithShape="0">
                    <a:srgbClr val="000000"/>
                  </a:outerShdw>
                </a:effectLst>
                <a:latin typeface="Berlin Sans FB Demi" pitchFamily="34" charset="0"/>
              </a:rPr>
              <a:t>Jesus Is The Christ</a:t>
            </a:r>
          </a:p>
          <a:p>
            <a:pPr algn="ctr"/>
            <a:r>
              <a:rPr lang="en-US" sz="7400" u="sng" dirty="0" smtClean="0">
                <a:ln w="18415" cmpd="sng">
                  <a:solidFill>
                    <a:srgbClr val="FFFF00"/>
                  </a:solidFill>
                  <a:prstDash val="solid"/>
                </a:ln>
                <a:solidFill>
                  <a:srgbClr val="FFFF00"/>
                </a:solidFill>
                <a:effectLst>
                  <a:glow rad="101600">
                    <a:schemeClr val="tx1">
                      <a:alpha val="60000"/>
                    </a:schemeClr>
                  </a:glow>
                  <a:outerShdw dist="127000" dir="2400000" algn="tl" rotWithShape="0">
                    <a:srgbClr val="000000"/>
                  </a:outerShdw>
                </a:effectLst>
                <a:latin typeface="Berlin Sans FB Demi" pitchFamily="34" charset="0"/>
              </a:rPr>
              <a:t>(Messiah)</a:t>
            </a:r>
          </a:p>
        </p:txBody>
      </p:sp>
    </p:spTree>
  </p:cSld>
  <p:clrMapOvr>
    <a:masterClrMapping/>
  </p:clrMapOvr>
  <p:transition spd="med">
    <p:cover dir="u"/>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20" name="Picture 4" descr="http://www.greatsite.com/images/home/ancient-bible.jpg"/>
          <p:cNvPicPr>
            <a:picLocks noChangeAspect="1" noChangeArrowheads="1"/>
          </p:cNvPicPr>
          <p:nvPr/>
        </p:nvPicPr>
        <p:blipFill>
          <a:blip r:embed="rId2" cstate="print"/>
          <a:srcRect/>
          <a:stretch>
            <a:fillRect/>
          </a:stretch>
        </p:blipFill>
        <p:spPr bwMode="auto">
          <a:xfrm>
            <a:off x="10" y="0"/>
            <a:ext cx="18288000" cy="10287000"/>
          </a:xfrm>
          <a:prstGeom prst="rect">
            <a:avLst/>
          </a:prstGeom>
          <a:noFill/>
        </p:spPr>
      </p:pic>
      <p:sp>
        <p:nvSpPr>
          <p:cNvPr id="5" name="Rectangle 4"/>
          <p:cNvSpPr/>
          <p:nvPr/>
        </p:nvSpPr>
        <p:spPr>
          <a:xfrm>
            <a:off x="3200400" y="1714500"/>
            <a:ext cx="11892132" cy="6571761"/>
          </a:xfrm>
          <a:prstGeom prst="rect">
            <a:avLst/>
          </a:prstGeom>
        </p:spPr>
        <p:txBody>
          <a:bodyPr wrap="square" lIns="137884" tIns="68942" rIns="137884" bIns="68942">
            <a:spAutoFit/>
          </a:bodyPr>
          <a:lstStyle/>
          <a:p>
            <a:pPr algn="just"/>
            <a:r>
              <a:rPr lang="en-US" sz="8800" b="1" dirty="0" smtClean="0">
                <a:solidFill>
                  <a:schemeClr val="bg1"/>
                </a:solidFill>
                <a:effectLst>
                  <a:glow rad="101600">
                    <a:schemeClr val="tx1">
                      <a:alpha val="60000"/>
                    </a:schemeClr>
                  </a:glow>
                  <a:outerShdw dist="127000" dir="2700000" algn="tl" rotWithShape="0">
                    <a:prstClr val="black"/>
                  </a:outerShdw>
                </a:effectLst>
              </a:rPr>
              <a:t>Joel 2:32 NIV  And </a:t>
            </a:r>
            <a:r>
              <a:rPr lang="en-US" sz="8800" b="1" dirty="0" smtClean="0">
                <a:ln>
                  <a:solidFill>
                    <a:srgbClr val="FFFF00"/>
                  </a:solidFill>
                </a:ln>
                <a:solidFill>
                  <a:srgbClr val="FFFF00"/>
                </a:solidFill>
                <a:effectLst>
                  <a:glow rad="101600">
                    <a:schemeClr val="tx1">
                      <a:alpha val="60000"/>
                    </a:schemeClr>
                  </a:glow>
                  <a:outerShdw dist="127000" dir="2700000" algn="tl" rotWithShape="0">
                    <a:prstClr val="black"/>
                  </a:outerShdw>
                </a:effectLst>
              </a:rPr>
              <a:t>everyone who calls on the name of the LORD will be saved </a:t>
            </a:r>
            <a:r>
              <a:rPr lang="en-US" sz="8800" b="1" dirty="0" smtClean="0">
                <a:solidFill>
                  <a:schemeClr val="bg1"/>
                </a:solidFill>
                <a:effectLst>
                  <a:glow rad="101600">
                    <a:schemeClr val="tx1">
                      <a:alpha val="60000"/>
                    </a:schemeClr>
                  </a:glow>
                  <a:outerShdw dist="127000" dir="2700000" algn="tl" rotWithShape="0">
                    <a:prstClr val="black"/>
                  </a:outerShdw>
                </a:effectLst>
              </a:rPr>
              <a:t>…</a:t>
            </a:r>
          </a:p>
          <a:p>
            <a:pPr algn="just"/>
            <a:endParaRPr lang="en-US" sz="6600" b="1" dirty="0" smtClean="0">
              <a:solidFill>
                <a:schemeClr val="bg1"/>
              </a:solidFill>
            </a:endParaRPr>
          </a:p>
        </p:txBody>
      </p:sp>
    </p:spTree>
  </p:cSld>
  <p:clrMapOvr>
    <a:masterClrMapping/>
  </p:clrMapOvr>
  <p:transition spd="slow">
    <p:fade/>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20" name="Picture 4" descr="http://www.greatsite.com/images/home/ancient-bible.jpg"/>
          <p:cNvPicPr>
            <a:picLocks noChangeAspect="1" noChangeArrowheads="1"/>
          </p:cNvPicPr>
          <p:nvPr/>
        </p:nvPicPr>
        <p:blipFill>
          <a:blip r:embed="rId2" cstate="print"/>
          <a:srcRect/>
          <a:stretch>
            <a:fillRect/>
          </a:stretch>
        </p:blipFill>
        <p:spPr bwMode="auto">
          <a:xfrm>
            <a:off x="10" y="0"/>
            <a:ext cx="18288000" cy="10287000"/>
          </a:xfrm>
          <a:prstGeom prst="rect">
            <a:avLst/>
          </a:prstGeom>
          <a:noFill/>
        </p:spPr>
      </p:pic>
      <p:sp>
        <p:nvSpPr>
          <p:cNvPr id="8" name="Rectangle 7"/>
          <p:cNvSpPr/>
          <p:nvPr/>
        </p:nvSpPr>
        <p:spPr>
          <a:xfrm>
            <a:off x="2743200" y="1562100"/>
            <a:ext cx="12584876" cy="6140873"/>
          </a:xfrm>
          <a:prstGeom prst="rect">
            <a:avLst/>
          </a:prstGeom>
        </p:spPr>
        <p:txBody>
          <a:bodyPr wrap="square" lIns="137884" tIns="68942" rIns="137884" bIns="68942">
            <a:spAutoFit/>
          </a:bodyPr>
          <a:lstStyle/>
          <a:p>
            <a:pPr algn="just"/>
            <a:r>
              <a:rPr lang="en-US" sz="7200" b="1" dirty="0" smtClean="0">
                <a:solidFill>
                  <a:schemeClr val="bg1"/>
                </a:solidFill>
                <a:effectLst>
                  <a:glow rad="101600">
                    <a:schemeClr val="tx1">
                      <a:alpha val="60000"/>
                    </a:schemeClr>
                  </a:glow>
                  <a:outerShdw dist="127000" dir="2700000" algn="tl" rotWithShape="0">
                    <a:prstClr val="black"/>
                  </a:outerShdw>
                </a:effectLst>
              </a:rPr>
              <a:t>Romans 10:9 NIV  If you declare with your mouth, "Jesus is Lord," and believe in your heart that God raised him from the dead, you will be saved.</a:t>
            </a:r>
          </a:p>
          <a:p>
            <a:endParaRPr lang="en-US" dirty="0" smtClean="0"/>
          </a:p>
        </p:txBody>
      </p:sp>
    </p:spTree>
  </p:cSld>
  <p:clrMapOvr>
    <a:masterClrMapping/>
  </p:clrMapOvr>
  <p:transition spd="slow">
    <p:fade/>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20" name="Picture 4" descr="http://www.greatsite.com/images/home/ancient-bible.jpg"/>
          <p:cNvPicPr>
            <a:picLocks noChangeAspect="1" noChangeArrowheads="1"/>
          </p:cNvPicPr>
          <p:nvPr/>
        </p:nvPicPr>
        <p:blipFill>
          <a:blip r:embed="rId2" cstate="print"/>
          <a:srcRect/>
          <a:stretch>
            <a:fillRect/>
          </a:stretch>
        </p:blipFill>
        <p:spPr bwMode="auto">
          <a:xfrm>
            <a:off x="10" y="0"/>
            <a:ext cx="18288000" cy="10287000"/>
          </a:xfrm>
          <a:prstGeom prst="rect">
            <a:avLst/>
          </a:prstGeom>
          <a:noFill/>
        </p:spPr>
      </p:pic>
      <p:sp>
        <p:nvSpPr>
          <p:cNvPr id="7" name="Rectangle 6"/>
          <p:cNvSpPr/>
          <p:nvPr/>
        </p:nvSpPr>
        <p:spPr>
          <a:xfrm>
            <a:off x="2895600" y="2019300"/>
            <a:ext cx="12584876" cy="6017763"/>
          </a:xfrm>
          <a:prstGeom prst="rect">
            <a:avLst/>
          </a:prstGeom>
        </p:spPr>
        <p:txBody>
          <a:bodyPr wrap="square" lIns="137884" tIns="68942" rIns="137884" bIns="68942">
            <a:spAutoFit/>
          </a:bodyPr>
          <a:lstStyle/>
          <a:p>
            <a:pPr algn="just"/>
            <a:r>
              <a:rPr lang="en-US" sz="8800" b="1" dirty="0" smtClean="0">
                <a:solidFill>
                  <a:schemeClr val="bg1"/>
                </a:solidFill>
                <a:effectLst>
                  <a:glow rad="101600">
                    <a:schemeClr val="tx1">
                      <a:alpha val="60000"/>
                    </a:schemeClr>
                  </a:glow>
                  <a:outerShdw blurRad="50800" dist="63500" dir="2700000" algn="tl" rotWithShape="0">
                    <a:prstClr val="black"/>
                  </a:outerShdw>
                </a:effectLst>
              </a:rPr>
              <a:t>Romans 10:13 NIV  for, </a:t>
            </a:r>
            <a:r>
              <a:rPr lang="en-US" sz="8800" b="1" dirty="0" smtClean="0">
                <a:ln>
                  <a:solidFill>
                    <a:srgbClr val="FFFF00"/>
                  </a:solidFill>
                </a:ln>
                <a:solidFill>
                  <a:srgbClr val="FFFF00"/>
                </a:solidFill>
                <a:effectLst>
                  <a:glow rad="101600">
                    <a:schemeClr val="tx1">
                      <a:alpha val="60000"/>
                    </a:schemeClr>
                  </a:glow>
                  <a:outerShdw blurRad="50800" dist="63500" dir="2700000" algn="tl" rotWithShape="0">
                    <a:prstClr val="black"/>
                  </a:outerShdw>
                </a:effectLst>
              </a:rPr>
              <a:t>"Everyone who calls on the name of the Lord will be saved."</a:t>
            </a:r>
          </a:p>
          <a:p>
            <a:endParaRPr lang="en-US" dirty="0" smtClean="0">
              <a:solidFill>
                <a:schemeClr val="bg1"/>
              </a:solidFill>
              <a:effectLst>
                <a:glow rad="101600">
                  <a:schemeClr val="tx1">
                    <a:alpha val="60000"/>
                  </a:schemeClr>
                </a:glow>
                <a:outerShdw blurRad="50800" dist="63500" dir="2700000" algn="tl" rotWithShape="0">
                  <a:prstClr val="black"/>
                </a:outerShdw>
              </a:effectLst>
            </a:endParaRPr>
          </a:p>
        </p:txBody>
      </p:sp>
    </p:spTree>
  </p:cSld>
  <p:clrMapOvr>
    <a:masterClrMapping/>
  </p:clrMapOvr>
  <p:transition spd="slow">
    <p:fade/>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Jesus teaching the multitudes.jpg"/>
          <p:cNvPicPr>
            <a:picLocks noChangeAspect="1"/>
          </p:cNvPicPr>
          <p:nvPr/>
        </p:nvPicPr>
        <p:blipFill>
          <a:blip r:embed="rId2" cstate="print"/>
          <a:stretch>
            <a:fillRect/>
          </a:stretch>
        </p:blipFill>
        <p:spPr>
          <a:xfrm>
            <a:off x="4" y="0"/>
            <a:ext cx="18288000" cy="10287000"/>
          </a:xfrm>
          <a:prstGeom prst="rect">
            <a:avLst/>
          </a:prstGeom>
        </p:spPr>
      </p:pic>
      <p:sp>
        <p:nvSpPr>
          <p:cNvPr id="3" name="Rectangle 2"/>
          <p:cNvSpPr/>
          <p:nvPr/>
        </p:nvSpPr>
        <p:spPr>
          <a:xfrm>
            <a:off x="712286" y="5250753"/>
            <a:ext cx="16959484" cy="3094007"/>
          </a:xfrm>
          <a:prstGeom prst="rect">
            <a:avLst/>
          </a:prstGeom>
          <a:noFill/>
        </p:spPr>
        <p:txBody>
          <a:bodyPr wrap="none" lIns="138002" tIns="69002" rIns="138002" bIns="69002">
            <a:spAutoFit/>
          </a:bodyPr>
          <a:lstStyle/>
          <a:p>
            <a:pPr algn="ctr"/>
            <a:r>
              <a:rPr lang="en-US" sz="4800" dirty="0" smtClean="0">
                <a:ln w="18415" cmpd="sng">
                  <a:solidFill>
                    <a:srgbClr val="FFFFFF"/>
                  </a:solidFill>
                  <a:prstDash val="solid"/>
                </a:ln>
                <a:solidFill>
                  <a:srgbClr val="FFFFFF"/>
                </a:solidFill>
                <a:effectLst>
                  <a:glow rad="101600">
                    <a:schemeClr val="tx1">
                      <a:alpha val="60000"/>
                    </a:schemeClr>
                  </a:glow>
                  <a:outerShdw dist="63500" dir="2400000" algn="tl" rotWithShape="0">
                    <a:srgbClr val="000000"/>
                  </a:outerShdw>
                </a:effectLst>
              </a:rPr>
              <a:t>AT THE END OF THE SERMON ON THE MOUNT, </a:t>
            </a:r>
          </a:p>
          <a:p>
            <a:pPr algn="ctr"/>
            <a:r>
              <a:rPr lang="en-US" sz="4800" dirty="0" smtClean="0">
                <a:ln w="18415" cmpd="sng">
                  <a:solidFill>
                    <a:srgbClr val="FFFFFF"/>
                  </a:solidFill>
                  <a:prstDash val="solid"/>
                </a:ln>
                <a:solidFill>
                  <a:srgbClr val="FFFFFF"/>
                </a:solidFill>
                <a:effectLst>
                  <a:glow rad="101600">
                    <a:schemeClr val="tx1">
                      <a:alpha val="60000"/>
                    </a:schemeClr>
                  </a:glow>
                  <a:outerShdw dist="63500" dir="2400000" algn="tl" rotWithShape="0">
                    <a:srgbClr val="000000"/>
                  </a:outerShdw>
                </a:effectLst>
              </a:rPr>
              <a:t>“THE CROWDS WERE ASTONISHED AT HIS TEACHING, FOR HE WAS </a:t>
            </a:r>
          </a:p>
          <a:p>
            <a:pPr algn="ctr"/>
            <a:r>
              <a:rPr lang="en-US" sz="4800" dirty="0" smtClean="0">
                <a:ln w="18415" cmpd="sng">
                  <a:solidFill>
                    <a:srgbClr val="FFFFFF"/>
                  </a:solidFill>
                  <a:prstDash val="solid"/>
                </a:ln>
                <a:solidFill>
                  <a:srgbClr val="FFFFFF"/>
                </a:solidFill>
                <a:effectLst>
                  <a:glow rad="101600">
                    <a:schemeClr val="tx1">
                      <a:alpha val="60000"/>
                    </a:schemeClr>
                  </a:glow>
                  <a:outerShdw dist="63500" dir="2400000" algn="tl" rotWithShape="0">
                    <a:srgbClr val="000000"/>
                  </a:outerShdw>
                </a:effectLst>
              </a:rPr>
              <a:t>TEACHING THEM AS ONE WHO HAD AUTHORITY, AND </a:t>
            </a:r>
          </a:p>
          <a:p>
            <a:pPr algn="ctr"/>
            <a:r>
              <a:rPr lang="en-US" sz="4800" dirty="0" smtClean="0">
                <a:ln w="18415" cmpd="sng">
                  <a:solidFill>
                    <a:srgbClr val="FFFFFF"/>
                  </a:solidFill>
                  <a:prstDash val="solid"/>
                </a:ln>
                <a:solidFill>
                  <a:srgbClr val="FFFFFF"/>
                </a:solidFill>
                <a:effectLst>
                  <a:glow rad="101600">
                    <a:schemeClr val="tx1">
                      <a:alpha val="60000"/>
                    </a:schemeClr>
                  </a:glow>
                  <a:outerShdw dist="63500" dir="2400000" algn="tl" rotWithShape="0">
                    <a:srgbClr val="000000"/>
                  </a:outerShdw>
                </a:effectLst>
              </a:rPr>
              <a:t>NOT AS THEIR</a:t>
            </a:r>
            <a:r>
              <a:rPr lang="en-US" sz="4800" dirty="0" smtClean="0">
                <a:ln w="18415" cmpd="sng">
                  <a:solidFill>
                    <a:srgbClr val="FFFFFF"/>
                  </a:solidFill>
                  <a:prstDash val="solid"/>
                </a:ln>
                <a:solidFill>
                  <a:srgbClr val="FFFFFF"/>
                </a:solidFill>
                <a:effectLst>
                  <a:glow rad="101600">
                    <a:schemeClr val="tx1">
                      <a:alpha val="60000"/>
                    </a:schemeClr>
                  </a:glow>
                  <a:outerShdw blurRad="38100" dist="38100" dir="2700000" algn="tl">
                    <a:srgbClr val="000000">
                      <a:alpha val="43137"/>
                    </a:srgbClr>
                  </a:outerShdw>
                </a:effectLst>
              </a:rPr>
              <a:t> SCRIBES”   (Matthew 7:28-29)</a:t>
            </a:r>
            <a:endParaRPr lang="en-US" sz="4800" dirty="0" smtClean="0">
              <a:ln w="18415" cmpd="sng">
                <a:solidFill>
                  <a:srgbClr val="FFFFFF"/>
                </a:solidFill>
                <a:prstDash val="solid"/>
              </a:ln>
              <a:solidFill>
                <a:srgbClr val="FFFFFF"/>
              </a:solidFill>
              <a:effectLst>
                <a:glow rad="101600">
                  <a:schemeClr val="tx1">
                    <a:alpha val="60000"/>
                  </a:schemeClr>
                </a:glow>
                <a:outerShdw dist="63500" dir="2400000" algn="tl" rotWithShape="0">
                  <a:srgbClr val="000000"/>
                </a:outerShdw>
              </a:effectLst>
            </a:endParaRPr>
          </a:p>
        </p:txBody>
      </p:sp>
      <p:sp>
        <p:nvSpPr>
          <p:cNvPr id="4" name="Rectangle 3"/>
          <p:cNvSpPr/>
          <p:nvPr/>
        </p:nvSpPr>
        <p:spPr>
          <a:xfrm>
            <a:off x="574654" y="8915407"/>
            <a:ext cx="17137288" cy="970346"/>
          </a:xfrm>
          <a:prstGeom prst="rect">
            <a:avLst/>
          </a:prstGeom>
          <a:noFill/>
        </p:spPr>
        <p:txBody>
          <a:bodyPr wrap="none" lIns="138002" tIns="69002" rIns="138002" bIns="69002">
            <a:spAutoFit/>
            <a:scene3d>
              <a:camera prst="orthographicFront"/>
              <a:lightRig rig="soft" dir="t">
                <a:rot lat="0" lon="0" rev="10800000"/>
              </a:lightRig>
            </a:scene3d>
            <a:sp3d extrusionH="57150">
              <a:bevelT w="27940" h="12700" prst="angle"/>
              <a:contourClr>
                <a:srgbClr val="DDDDDD"/>
              </a:contourClr>
            </a:sp3d>
          </a:bodyPr>
          <a:lstStyle/>
          <a:p>
            <a:pPr algn="ctr"/>
            <a:r>
              <a:rPr lang="en-US" sz="5400" b="1" spc="226" dirty="0" smtClean="0">
                <a:ln w="11430">
                  <a:solidFill>
                    <a:srgbClr val="FFFF00"/>
                  </a:solidFill>
                </a:ln>
                <a:solidFill>
                  <a:srgbClr val="FFFF00"/>
                </a:solidFill>
                <a:effectLst>
                  <a:glow rad="101600">
                    <a:schemeClr val="tx1">
                      <a:alpha val="60000"/>
                    </a:schemeClr>
                  </a:glow>
                  <a:outerShdw dist="88900" dir="2400000" algn="tl" rotWithShape="0">
                    <a:srgbClr val="000000"/>
                  </a:outerShdw>
                </a:effectLst>
                <a:latin typeface="Bachelor Pad JL" pitchFamily="2" charset="0"/>
              </a:rPr>
              <a:t>“You have heard it said … but I say unto you …”</a:t>
            </a:r>
            <a:endParaRPr lang="en-US" sz="5400" b="1" spc="226" dirty="0">
              <a:ln w="11430">
                <a:solidFill>
                  <a:srgbClr val="FFFF00"/>
                </a:solidFill>
              </a:ln>
              <a:solidFill>
                <a:srgbClr val="FFFF00"/>
              </a:solidFill>
              <a:effectLst>
                <a:glow rad="101600">
                  <a:schemeClr val="tx1">
                    <a:alpha val="60000"/>
                  </a:schemeClr>
                </a:glow>
                <a:outerShdw dist="88900" dir="2400000" algn="tl" rotWithShape="0">
                  <a:srgbClr val="000000"/>
                </a:outerShdw>
              </a:effectLst>
              <a:latin typeface="Bachelor Pad JL" pitchFamily="2" charset="0"/>
            </a:endParaRP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Jesus teaching the multitudes.jpg"/>
          <p:cNvPicPr>
            <a:picLocks noChangeAspect="1"/>
          </p:cNvPicPr>
          <p:nvPr/>
        </p:nvPicPr>
        <p:blipFill>
          <a:blip r:embed="rId2" cstate="print"/>
          <a:stretch>
            <a:fillRect/>
          </a:stretch>
        </p:blipFill>
        <p:spPr>
          <a:xfrm>
            <a:off x="4" y="0"/>
            <a:ext cx="18288000" cy="10287000"/>
          </a:xfrm>
          <a:prstGeom prst="rect">
            <a:avLst/>
          </a:prstGeom>
        </p:spPr>
      </p:pic>
      <p:sp>
        <p:nvSpPr>
          <p:cNvPr id="4" name="Rectangle 3"/>
          <p:cNvSpPr/>
          <p:nvPr/>
        </p:nvSpPr>
        <p:spPr>
          <a:xfrm>
            <a:off x="1112449" y="7886709"/>
            <a:ext cx="16159970" cy="1801345"/>
          </a:xfrm>
          <a:prstGeom prst="rect">
            <a:avLst/>
          </a:prstGeom>
          <a:noFill/>
        </p:spPr>
        <p:txBody>
          <a:bodyPr wrap="none" lIns="138002" tIns="69002" rIns="138002" bIns="69002">
            <a:spAutoFit/>
            <a:scene3d>
              <a:camera prst="orthographicFront"/>
              <a:lightRig rig="soft" dir="t">
                <a:rot lat="0" lon="0" rev="10800000"/>
              </a:lightRig>
            </a:scene3d>
            <a:sp3d extrusionH="57150">
              <a:bevelT w="27940" h="12700" prst="angle"/>
              <a:contourClr>
                <a:srgbClr val="DDDDDD"/>
              </a:contourClr>
            </a:sp3d>
          </a:bodyPr>
          <a:lstStyle/>
          <a:p>
            <a:pPr algn="ctr"/>
            <a:r>
              <a:rPr lang="en-US" sz="5400" b="1" spc="226" dirty="0" smtClean="0">
                <a:ln w="11430">
                  <a:solidFill>
                    <a:srgbClr val="FFFF00"/>
                  </a:solidFill>
                </a:ln>
                <a:solidFill>
                  <a:srgbClr val="FFFF00"/>
                </a:solidFill>
                <a:effectLst>
                  <a:glow rad="101600">
                    <a:schemeClr val="tx1">
                      <a:alpha val="60000"/>
                    </a:schemeClr>
                  </a:glow>
                  <a:outerShdw dist="88900" dir="2400000" algn="tl" rotWithShape="0">
                    <a:srgbClr val="000000"/>
                  </a:outerShdw>
                </a:effectLst>
                <a:latin typeface="Bachelor Pad JL" pitchFamily="2" charset="0"/>
              </a:rPr>
              <a:t>He Placed His Words On Equal Ground With</a:t>
            </a:r>
          </a:p>
          <a:p>
            <a:pPr algn="ctr"/>
            <a:r>
              <a:rPr lang="en-US" sz="5400" b="1" spc="226" dirty="0" smtClean="0">
                <a:ln w="11430">
                  <a:solidFill>
                    <a:srgbClr val="FFFF00"/>
                  </a:solidFill>
                </a:ln>
                <a:solidFill>
                  <a:srgbClr val="FFFF00"/>
                </a:solidFill>
                <a:effectLst>
                  <a:glow rad="101600">
                    <a:schemeClr val="tx1">
                      <a:alpha val="60000"/>
                    </a:schemeClr>
                  </a:glow>
                  <a:outerShdw dist="88900" dir="2400000" algn="tl" rotWithShape="0">
                    <a:srgbClr val="000000"/>
                  </a:outerShdw>
                </a:effectLst>
                <a:latin typeface="Bachelor Pad JL" pitchFamily="2" charset="0"/>
              </a:rPr>
              <a:t>Old Testament Scripture</a:t>
            </a:r>
            <a:endParaRPr lang="en-US" sz="5400" b="1" spc="226" dirty="0">
              <a:ln w="11430">
                <a:solidFill>
                  <a:srgbClr val="FFFF00"/>
                </a:solidFill>
              </a:ln>
              <a:solidFill>
                <a:srgbClr val="FFFF00"/>
              </a:solidFill>
              <a:effectLst>
                <a:glow rad="101600">
                  <a:schemeClr val="tx1">
                    <a:alpha val="60000"/>
                  </a:schemeClr>
                </a:glow>
                <a:outerShdw dist="88900" dir="2400000" algn="tl" rotWithShape="0">
                  <a:srgbClr val="000000"/>
                </a:outerShdw>
              </a:effectLst>
              <a:latin typeface="Bachelor Pad JL" pitchFamily="2" charset="0"/>
            </a:endParaRPr>
          </a:p>
        </p:txBody>
      </p:sp>
      <p:sp>
        <p:nvSpPr>
          <p:cNvPr id="5" name="Rectangle 4"/>
          <p:cNvSpPr/>
          <p:nvPr/>
        </p:nvSpPr>
        <p:spPr>
          <a:xfrm>
            <a:off x="1143000" y="4076700"/>
            <a:ext cx="16048604" cy="3463339"/>
          </a:xfrm>
          <a:prstGeom prst="rect">
            <a:avLst/>
          </a:prstGeom>
        </p:spPr>
        <p:txBody>
          <a:bodyPr wrap="square" lIns="138002" tIns="69002" rIns="138002" bIns="69002">
            <a:spAutoFit/>
            <a:scene3d>
              <a:camera prst="orthographicFront"/>
              <a:lightRig rig="soft" dir="t">
                <a:rot lat="0" lon="0" rev="10800000"/>
              </a:lightRig>
            </a:scene3d>
            <a:sp3d extrusionH="57150">
              <a:bevelT w="27940" h="12700" prst="angle"/>
              <a:contourClr>
                <a:srgbClr val="DDDDDD"/>
              </a:contourClr>
            </a:sp3d>
          </a:bodyPr>
          <a:lstStyle/>
          <a:p>
            <a:pPr algn="just"/>
            <a:r>
              <a:rPr lang="en-US" sz="5400" b="1" spc="226" dirty="0" smtClean="0">
                <a:ln w="11430"/>
                <a:solidFill>
                  <a:srgbClr val="F8F8F8"/>
                </a:solidFill>
                <a:effectLst>
                  <a:glow rad="101600">
                    <a:schemeClr val="tx1">
                      <a:alpha val="60000"/>
                    </a:schemeClr>
                  </a:glow>
                  <a:outerShdw dist="63500" dir="2400000" algn="tl" rotWithShape="0">
                    <a:srgbClr val="000000"/>
                  </a:outerShdw>
                </a:effectLst>
                <a:latin typeface="Eras Demi ITC" pitchFamily="34" charset="0"/>
              </a:rPr>
              <a:t>Matthew 5:18 NASB  "For truly I say to you, until heaven and earth pass away, not the smallest letter or stroke shall pass from the Law until all is accomplished</a:t>
            </a:r>
            <a:r>
              <a:rPr lang="en-US" sz="5400" b="1" spc="226" dirty="0" smtClean="0">
                <a:ln w="11430"/>
                <a:solidFill>
                  <a:srgbClr val="F8F8F8"/>
                </a:solidFill>
                <a:effectLst>
                  <a:glow rad="101600">
                    <a:schemeClr val="tx1">
                      <a:alpha val="60000"/>
                    </a:schemeClr>
                  </a:glow>
                  <a:outerShdw dist="63500" dir="2400000" algn="tl" rotWithShape="0">
                    <a:srgbClr val="000000"/>
                  </a:outerShdw>
                </a:effectLst>
                <a:latin typeface="Eras Demi ITC" pitchFamily="34" charset="0"/>
              </a:rPr>
              <a:t>.</a:t>
            </a:r>
            <a:endParaRPr lang="en-US" sz="5400" b="1" spc="226" dirty="0" smtClean="0">
              <a:ln w="11430"/>
              <a:solidFill>
                <a:srgbClr val="F8F8F8"/>
              </a:solidFill>
              <a:effectLst>
                <a:glow rad="101600">
                  <a:schemeClr val="tx1">
                    <a:alpha val="60000"/>
                  </a:schemeClr>
                </a:glow>
                <a:outerShdw dist="63500" dir="2400000" algn="tl" rotWithShape="0">
                  <a:srgbClr val="000000"/>
                </a:outerShdw>
              </a:effectLst>
              <a:latin typeface="Eras Demi ITC" pitchFamily="34" charset="0"/>
            </a:endParaRP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Jesus teaching the multitudes.jpg"/>
          <p:cNvPicPr>
            <a:picLocks noChangeAspect="1"/>
          </p:cNvPicPr>
          <p:nvPr/>
        </p:nvPicPr>
        <p:blipFill>
          <a:blip r:embed="rId2" cstate="print"/>
          <a:stretch>
            <a:fillRect/>
          </a:stretch>
        </p:blipFill>
        <p:spPr>
          <a:xfrm>
            <a:off x="4" y="0"/>
            <a:ext cx="18288000" cy="10287000"/>
          </a:xfrm>
          <a:prstGeom prst="rect">
            <a:avLst/>
          </a:prstGeom>
        </p:spPr>
      </p:pic>
      <p:sp>
        <p:nvSpPr>
          <p:cNvPr id="4" name="Rectangle 3"/>
          <p:cNvSpPr/>
          <p:nvPr/>
        </p:nvSpPr>
        <p:spPr>
          <a:xfrm>
            <a:off x="1112449" y="7886709"/>
            <a:ext cx="16159970" cy="1801345"/>
          </a:xfrm>
          <a:prstGeom prst="rect">
            <a:avLst/>
          </a:prstGeom>
          <a:noFill/>
        </p:spPr>
        <p:txBody>
          <a:bodyPr wrap="none" lIns="138002" tIns="69002" rIns="138002" bIns="69002">
            <a:spAutoFit/>
            <a:scene3d>
              <a:camera prst="orthographicFront"/>
              <a:lightRig rig="soft" dir="t">
                <a:rot lat="0" lon="0" rev="10800000"/>
              </a:lightRig>
            </a:scene3d>
            <a:sp3d extrusionH="57150">
              <a:bevelT w="27940" h="12700" prst="angle"/>
              <a:contourClr>
                <a:srgbClr val="DDDDDD"/>
              </a:contourClr>
            </a:sp3d>
          </a:bodyPr>
          <a:lstStyle/>
          <a:p>
            <a:pPr algn="ctr"/>
            <a:r>
              <a:rPr lang="en-US" sz="5400" b="1" spc="226" dirty="0" smtClean="0">
                <a:ln w="11430">
                  <a:solidFill>
                    <a:srgbClr val="FFFF00"/>
                  </a:solidFill>
                </a:ln>
                <a:solidFill>
                  <a:srgbClr val="FFFF00"/>
                </a:solidFill>
                <a:effectLst>
                  <a:glow rad="101600">
                    <a:schemeClr val="tx1">
                      <a:alpha val="60000"/>
                    </a:schemeClr>
                  </a:glow>
                  <a:outerShdw dist="88900" dir="2400000" algn="tl" rotWithShape="0">
                    <a:srgbClr val="000000"/>
                  </a:outerShdw>
                </a:effectLst>
                <a:latin typeface="Bachelor Pad JL" pitchFamily="2" charset="0"/>
              </a:rPr>
              <a:t>He Placed His Words On Equal Ground With</a:t>
            </a:r>
          </a:p>
          <a:p>
            <a:pPr algn="ctr"/>
            <a:r>
              <a:rPr lang="en-US" sz="5400" b="1" spc="226" dirty="0" smtClean="0">
                <a:ln w="11430">
                  <a:solidFill>
                    <a:srgbClr val="FFFF00"/>
                  </a:solidFill>
                </a:ln>
                <a:solidFill>
                  <a:srgbClr val="FFFF00"/>
                </a:solidFill>
                <a:effectLst>
                  <a:glow rad="101600">
                    <a:schemeClr val="tx1">
                      <a:alpha val="60000"/>
                    </a:schemeClr>
                  </a:glow>
                  <a:outerShdw dist="88900" dir="2400000" algn="tl" rotWithShape="0">
                    <a:srgbClr val="000000"/>
                  </a:outerShdw>
                </a:effectLst>
                <a:latin typeface="Bachelor Pad JL" pitchFamily="2" charset="0"/>
              </a:rPr>
              <a:t>Old Testament Scripture</a:t>
            </a:r>
            <a:endParaRPr lang="en-US" sz="5400" b="1" spc="226" dirty="0">
              <a:ln w="11430">
                <a:solidFill>
                  <a:srgbClr val="FFFF00"/>
                </a:solidFill>
              </a:ln>
              <a:solidFill>
                <a:srgbClr val="FFFF00"/>
              </a:solidFill>
              <a:effectLst>
                <a:glow rad="101600">
                  <a:schemeClr val="tx1">
                    <a:alpha val="60000"/>
                  </a:schemeClr>
                </a:glow>
                <a:outerShdw dist="88900" dir="2400000" algn="tl" rotWithShape="0">
                  <a:srgbClr val="000000"/>
                </a:outerShdw>
              </a:effectLst>
              <a:latin typeface="Bachelor Pad JL" pitchFamily="2" charset="0"/>
            </a:endParaRPr>
          </a:p>
        </p:txBody>
      </p:sp>
      <p:sp>
        <p:nvSpPr>
          <p:cNvPr id="6" name="Rectangle 5"/>
          <p:cNvSpPr/>
          <p:nvPr/>
        </p:nvSpPr>
        <p:spPr>
          <a:xfrm>
            <a:off x="1219200" y="4381500"/>
            <a:ext cx="16048604" cy="3771115"/>
          </a:xfrm>
          <a:prstGeom prst="rect">
            <a:avLst/>
          </a:prstGeom>
        </p:spPr>
        <p:txBody>
          <a:bodyPr wrap="square" lIns="138002" tIns="69002" rIns="138002" bIns="69002">
            <a:spAutoFit/>
            <a:scene3d>
              <a:camera prst="orthographicFront"/>
              <a:lightRig rig="soft" dir="t">
                <a:rot lat="0" lon="0" rev="10800000"/>
              </a:lightRig>
            </a:scene3d>
            <a:sp3d>
              <a:bevelT w="27940" h="12700"/>
              <a:contourClr>
                <a:srgbClr val="DDDDDD"/>
              </a:contourClr>
            </a:sp3d>
          </a:bodyPr>
          <a:lstStyle/>
          <a:p>
            <a:pPr algn="just"/>
            <a:r>
              <a:rPr lang="en-US" sz="6400" b="1" spc="226" dirty="0" smtClean="0">
                <a:ln w="11430"/>
                <a:solidFill>
                  <a:srgbClr val="F8F8F8"/>
                </a:solidFill>
                <a:effectLst>
                  <a:glow rad="101600">
                    <a:schemeClr val="tx1">
                      <a:alpha val="60000"/>
                    </a:schemeClr>
                  </a:glow>
                  <a:outerShdw dist="63500" dir="2400000" algn="tl" rotWithShape="0">
                    <a:srgbClr val="000000"/>
                  </a:outerShdw>
                </a:effectLst>
                <a:latin typeface="Eras Demi ITC" pitchFamily="34" charset="0"/>
              </a:rPr>
              <a:t>Matthew 24:35 NASB  "Heaven and earth will pass away, but My words will not pass away.</a:t>
            </a:r>
          </a:p>
          <a:p>
            <a:endParaRPr lang="en-US" sz="4400" b="1" spc="226" dirty="0" smtClean="0">
              <a:ln w="11430"/>
              <a:solidFill>
                <a:srgbClr val="F8F8F8"/>
              </a:solidFill>
              <a:effectLst>
                <a:glow rad="101600">
                  <a:schemeClr val="tx1">
                    <a:alpha val="60000"/>
                  </a:schemeClr>
                </a:glow>
                <a:outerShdw dist="63500" dir="2400000" algn="tl" rotWithShape="0">
                  <a:srgbClr val="000000"/>
                </a:outerShdw>
              </a:effectLst>
            </a:endParaRP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4" descr="http://www.greatsite.com/images/home/ancient-bible.jpg"/>
          <p:cNvPicPr>
            <a:picLocks noChangeAspect="1" noChangeArrowheads="1"/>
          </p:cNvPicPr>
          <p:nvPr/>
        </p:nvPicPr>
        <p:blipFill>
          <a:blip r:embed="rId3" cstate="print"/>
          <a:srcRect t="90227" r="52632" b="2873"/>
          <a:stretch>
            <a:fillRect/>
          </a:stretch>
        </p:blipFill>
        <p:spPr bwMode="auto">
          <a:xfrm rot="16200000">
            <a:off x="10636298" y="2635289"/>
            <a:ext cx="10287000" cy="5016426"/>
          </a:xfrm>
          <a:prstGeom prst="rect">
            <a:avLst/>
          </a:prstGeom>
          <a:noFill/>
        </p:spPr>
      </p:pic>
      <p:sp>
        <p:nvSpPr>
          <p:cNvPr id="7" name="Oval 6"/>
          <p:cNvSpPr/>
          <p:nvPr/>
        </p:nvSpPr>
        <p:spPr>
          <a:xfrm rot="1538532">
            <a:off x="3590556" y="5993171"/>
            <a:ext cx="1828800" cy="800102"/>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114238" tIns="57120" rIns="114238" bIns="57120" rtlCol="0" anchor="ctr"/>
          <a:lstStyle/>
          <a:p>
            <a:pPr algn="ctr"/>
            <a:endParaRPr lang="en-US" dirty="0"/>
          </a:p>
        </p:txBody>
      </p:sp>
      <p:pic>
        <p:nvPicPr>
          <p:cNvPr id="12" name="Picture 4" descr="http://www.greatsite.com/images/home/ancient-bible.jpg"/>
          <p:cNvPicPr>
            <a:picLocks noChangeAspect="1" noChangeArrowheads="1"/>
          </p:cNvPicPr>
          <p:nvPr/>
        </p:nvPicPr>
        <p:blipFill>
          <a:blip r:embed="rId3" cstate="print"/>
          <a:srcRect b="3061"/>
          <a:stretch>
            <a:fillRect/>
          </a:stretch>
        </p:blipFill>
        <p:spPr bwMode="auto">
          <a:xfrm>
            <a:off x="14" y="0"/>
            <a:ext cx="18287986" cy="10287000"/>
          </a:xfrm>
          <a:prstGeom prst="rect">
            <a:avLst/>
          </a:prstGeom>
          <a:noFill/>
        </p:spPr>
      </p:pic>
      <p:sp>
        <p:nvSpPr>
          <p:cNvPr id="10" name="Rounded Rectangle 9"/>
          <p:cNvSpPr/>
          <p:nvPr/>
        </p:nvSpPr>
        <p:spPr>
          <a:xfrm>
            <a:off x="2819401" y="3369990"/>
            <a:ext cx="9677399" cy="4516710"/>
          </a:xfrm>
          <a:prstGeom prst="roundRect">
            <a:avLst/>
          </a:prstGeom>
          <a:noFill/>
          <a:ln w="5715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lIns="114238" tIns="57120" rIns="114238" bIns="57120" rtlCol="0" anchor="ctr"/>
          <a:lstStyle/>
          <a:p>
            <a:pPr algn="ctr"/>
            <a:endParaRPr lang="en-US" dirty="0"/>
          </a:p>
        </p:txBody>
      </p:sp>
      <p:pic>
        <p:nvPicPr>
          <p:cNvPr id="14" name="Picture 13"/>
          <p:cNvPicPr/>
          <p:nvPr/>
        </p:nvPicPr>
        <p:blipFill>
          <a:blip r:embed="rId4" cstate="print"/>
          <a:srcRect l="4386" t="30000" r="5263"/>
          <a:stretch>
            <a:fillRect/>
          </a:stretch>
        </p:blipFill>
        <p:spPr bwMode="auto">
          <a:xfrm>
            <a:off x="304800" y="709725"/>
            <a:ext cx="12649199" cy="2660274"/>
          </a:xfrm>
          <a:prstGeom prst="rect">
            <a:avLst/>
          </a:prstGeom>
          <a:noFill/>
          <a:effectLst>
            <a:outerShdw blurRad="50800" dist="76200" dir="2400000" algn="ctr" rotWithShape="0">
              <a:schemeClr val="tx1"/>
            </a:outerShdw>
          </a:effectLst>
        </p:spPr>
      </p:pic>
      <p:pic>
        <p:nvPicPr>
          <p:cNvPr id="15" name="Picture 14" descr="Jesus (Close Up View) (edited).jpg"/>
          <p:cNvPicPr>
            <a:picLocks noChangeAspect="1"/>
          </p:cNvPicPr>
          <p:nvPr/>
        </p:nvPicPr>
        <p:blipFill>
          <a:blip r:embed="rId5" cstate="print">
            <a:clrChange>
              <a:clrFrom>
                <a:srgbClr val="FFFFFF"/>
              </a:clrFrom>
              <a:clrTo>
                <a:srgbClr val="FFFFFF">
                  <a:alpha val="0"/>
                </a:srgbClr>
              </a:clrTo>
            </a:clrChange>
          </a:blip>
          <a:stretch>
            <a:fillRect/>
          </a:stretch>
        </p:blipFill>
        <p:spPr>
          <a:xfrm>
            <a:off x="11582400" y="1562100"/>
            <a:ext cx="6961325" cy="7892914"/>
          </a:xfrm>
          <a:prstGeom prst="rect">
            <a:avLst/>
          </a:prstGeom>
          <a:effectLst>
            <a:softEdge rad="635000"/>
          </a:effectLst>
        </p:spPr>
      </p:pic>
      <p:sp>
        <p:nvSpPr>
          <p:cNvPr id="20" name="Rectangle 19"/>
          <p:cNvSpPr/>
          <p:nvPr/>
        </p:nvSpPr>
        <p:spPr>
          <a:xfrm>
            <a:off x="2875882" y="3369992"/>
            <a:ext cx="9392318" cy="4301117"/>
          </a:xfrm>
          <a:prstGeom prst="rect">
            <a:avLst/>
          </a:prstGeom>
          <a:noFill/>
        </p:spPr>
        <p:txBody>
          <a:bodyPr wrap="none" lIns="114238" tIns="57120" rIns="114238" bIns="57120">
            <a:spAutoFit/>
            <a:scene3d>
              <a:camera prst="orthographicFront"/>
              <a:lightRig rig="glow" dir="tl">
                <a:rot lat="0" lon="0" rev="5400000"/>
              </a:lightRig>
            </a:scene3d>
            <a:sp3d extrusionH="57150" contourW="12700">
              <a:bevelT w="25400" h="25400" prst="angle"/>
              <a:contourClr>
                <a:schemeClr val="accent6">
                  <a:shade val="73000"/>
                </a:schemeClr>
              </a:contourClr>
            </a:sp3d>
          </a:bodyPr>
          <a:lstStyle/>
          <a:p>
            <a:pPr algn="ctr"/>
            <a:r>
              <a:rPr lang="en-US" sz="6800" b="1" dirty="0" smtClean="0">
                <a:ln w="11430">
                  <a:solidFill>
                    <a:srgbClr val="FFFF00"/>
                  </a:solidFill>
                </a:ln>
                <a:solidFill>
                  <a:srgbClr val="FFFF00"/>
                </a:solidFill>
                <a:effectLst>
                  <a:glow rad="101600">
                    <a:schemeClr val="tx1">
                      <a:alpha val="60000"/>
                    </a:schemeClr>
                  </a:glow>
                  <a:outerShdw dist="127000" dir="2700000" algn="tl" rotWithShape="0">
                    <a:prstClr val="black"/>
                  </a:outerShdw>
                </a:effectLst>
                <a:latin typeface="Maiandra GD" pitchFamily="34" charset="0"/>
              </a:rPr>
              <a:t>Jesus Christ</a:t>
            </a:r>
          </a:p>
          <a:p>
            <a:pPr algn="ctr"/>
            <a:r>
              <a:rPr lang="en-US" sz="6800" b="1" dirty="0" smtClean="0">
                <a:ln w="11430">
                  <a:solidFill>
                    <a:srgbClr val="FFFF00"/>
                  </a:solidFill>
                </a:ln>
                <a:solidFill>
                  <a:srgbClr val="FFFF00"/>
                </a:solidFill>
                <a:effectLst>
                  <a:glow rad="101600">
                    <a:schemeClr val="tx1">
                      <a:alpha val="60000"/>
                    </a:schemeClr>
                  </a:glow>
                  <a:outerShdw dist="127000" dir="2700000" algn="tl" rotWithShape="0">
                    <a:prstClr val="black"/>
                  </a:outerShdw>
                </a:effectLst>
                <a:latin typeface="Maiandra GD" pitchFamily="34" charset="0"/>
              </a:rPr>
              <a:t>Our Great High Priest</a:t>
            </a:r>
          </a:p>
          <a:p>
            <a:pPr algn="ctr"/>
            <a:r>
              <a:rPr lang="en-US" sz="6800" b="1" dirty="0" smtClean="0">
                <a:ln w="11430">
                  <a:solidFill>
                    <a:srgbClr val="FFFF00"/>
                  </a:solidFill>
                </a:ln>
                <a:solidFill>
                  <a:srgbClr val="FFFF00"/>
                </a:solidFill>
                <a:effectLst>
                  <a:glow rad="101600">
                    <a:schemeClr val="tx1">
                      <a:alpha val="60000"/>
                    </a:schemeClr>
                  </a:glow>
                  <a:outerShdw dist="127000" dir="2700000" algn="tl" rotWithShape="0">
                    <a:prstClr val="black"/>
                  </a:outerShdw>
                </a:effectLst>
                <a:latin typeface="Maiandra GD" pitchFamily="34" charset="0"/>
              </a:rPr>
              <a:t>(The Book </a:t>
            </a:r>
            <a:endParaRPr lang="en-US" sz="6800" b="1" dirty="0" smtClean="0">
              <a:ln w="11430">
                <a:solidFill>
                  <a:srgbClr val="FFFF00"/>
                </a:solidFill>
              </a:ln>
              <a:solidFill>
                <a:srgbClr val="FFFF00"/>
              </a:solidFill>
              <a:effectLst>
                <a:glow rad="101600">
                  <a:schemeClr val="tx1">
                    <a:alpha val="60000"/>
                  </a:schemeClr>
                </a:glow>
                <a:outerShdw dist="127000" dir="2700000" algn="tl" rotWithShape="0">
                  <a:prstClr val="black"/>
                </a:outerShdw>
              </a:effectLst>
              <a:latin typeface="Maiandra GD" pitchFamily="34" charset="0"/>
            </a:endParaRPr>
          </a:p>
          <a:p>
            <a:pPr algn="ctr"/>
            <a:r>
              <a:rPr lang="en-US" sz="6800" b="1" dirty="0" smtClean="0">
                <a:ln w="11430">
                  <a:solidFill>
                    <a:srgbClr val="FFFF00"/>
                  </a:solidFill>
                </a:ln>
                <a:solidFill>
                  <a:srgbClr val="FFFF00"/>
                </a:solidFill>
                <a:effectLst>
                  <a:glow rad="101600">
                    <a:schemeClr val="tx1">
                      <a:alpha val="60000"/>
                    </a:schemeClr>
                  </a:glow>
                  <a:outerShdw dist="127000" dir="2700000" algn="tl" rotWithShape="0">
                    <a:prstClr val="black"/>
                  </a:outerShdw>
                </a:effectLst>
                <a:latin typeface="Maiandra GD" pitchFamily="34" charset="0"/>
              </a:rPr>
              <a:t>of </a:t>
            </a:r>
            <a:r>
              <a:rPr lang="en-US" sz="6800" b="1" dirty="0" smtClean="0">
                <a:ln w="11430">
                  <a:solidFill>
                    <a:srgbClr val="FFFF00"/>
                  </a:solidFill>
                </a:ln>
                <a:solidFill>
                  <a:srgbClr val="FFFF00"/>
                </a:solidFill>
                <a:effectLst>
                  <a:glow rad="101600">
                    <a:schemeClr val="tx1">
                      <a:alpha val="60000"/>
                    </a:schemeClr>
                  </a:glow>
                  <a:outerShdw dist="127000" dir="2700000" algn="tl" rotWithShape="0">
                    <a:prstClr val="black"/>
                  </a:outerShdw>
                </a:effectLst>
                <a:latin typeface="Maiandra GD" pitchFamily="34" charset="0"/>
              </a:rPr>
              <a:t>Hebrews)</a:t>
            </a:r>
          </a:p>
        </p:txBody>
      </p:sp>
    </p:spTree>
  </p:cSld>
  <p:clrMapOvr>
    <a:masterClrMapping/>
  </p:clrMapOvr>
  <p:transition spd="med">
    <p:cover dir="u"/>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Jesus Praying.jpg"/>
          <p:cNvPicPr>
            <a:picLocks noChangeAspect="1"/>
          </p:cNvPicPr>
          <p:nvPr/>
        </p:nvPicPr>
        <p:blipFill>
          <a:blip r:embed="rId2" cstate="print"/>
          <a:stretch>
            <a:fillRect/>
          </a:stretch>
        </p:blipFill>
        <p:spPr>
          <a:xfrm>
            <a:off x="0" y="0"/>
            <a:ext cx="18288000" cy="10287000"/>
          </a:xfrm>
          <a:prstGeom prst="rect">
            <a:avLst/>
          </a:prstGeom>
        </p:spPr>
      </p:pic>
      <p:sp>
        <p:nvSpPr>
          <p:cNvPr id="6" name="Rectangle 5"/>
          <p:cNvSpPr/>
          <p:nvPr/>
        </p:nvSpPr>
        <p:spPr>
          <a:xfrm>
            <a:off x="2057400" y="876300"/>
            <a:ext cx="15634320" cy="6670996"/>
          </a:xfrm>
          <a:prstGeom prst="rect">
            <a:avLst/>
          </a:prstGeom>
          <a:noFill/>
        </p:spPr>
        <p:txBody>
          <a:bodyPr wrap="square" lIns="114238" tIns="57120" rIns="114238" bIns="57120">
            <a:spAutoFit/>
          </a:bodyPr>
          <a:lstStyle/>
          <a:p>
            <a:pPr algn="ctr"/>
            <a:r>
              <a:rPr lang="en-US" sz="8400" dirty="0" smtClean="0">
                <a:ln w="18415" cmpd="sng">
                  <a:solidFill>
                    <a:srgbClr val="FFFF00"/>
                  </a:solidFill>
                  <a:prstDash val="solid"/>
                </a:ln>
                <a:solidFill>
                  <a:srgbClr val="FFFF00"/>
                </a:solidFill>
                <a:effectLst>
                  <a:glow rad="101600">
                    <a:schemeClr val="tx1">
                      <a:alpha val="60000"/>
                    </a:schemeClr>
                  </a:glow>
                  <a:outerShdw dist="114300" dir="2700000" algn="tl" rotWithShape="0">
                    <a:prstClr val="black"/>
                  </a:outerShdw>
                </a:effectLst>
              </a:rPr>
              <a:t>Jesus is Said to be Our Priest </a:t>
            </a:r>
            <a:endParaRPr lang="en-US" sz="8400" dirty="0" smtClean="0">
              <a:ln w="18415" cmpd="sng">
                <a:solidFill>
                  <a:srgbClr val="FFFF00"/>
                </a:solidFill>
                <a:prstDash val="solid"/>
              </a:ln>
              <a:solidFill>
                <a:srgbClr val="FFFF00"/>
              </a:solidFill>
              <a:effectLst>
                <a:glow rad="101600">
                  <a:schemeClr val="tx1">
                    <a:alpha val="60000"/>
                  </a:schemeClr>
                </a:glow>
                <a:outerShdw dist="114300" dir="2700000" algn="tl" rotWithShape="0">
                  <a:prstClr val="black"/>
                </a:outerShdw>
              </a:effectLst>
            </a:endParaRPr>
          </a:p>
          <a:p>
            <a:pPr algn="ctr"/>
            <a:r>
              <a:rPr lang="en-US" sz="8400" dirty="0" smtClean="0">
                <a:ln w="18415" cmpd="sng">
                  <a:solidFill>
                    <a:srgbClr val="FFFF00"/>
                  </a:solidFill>
                  <a:prstDash val="solid"/>
                </a:ln>
                <a:solidFill>
                  <a:srgbClr val="FFFF00"/>
                </a:solidFill>
                <a:effectLst>
                  <a:glow rad="101600">
                    <a:schemeClr val="tx1">
                      <a:alpha val="60000"/>
                    </a:schemeClr>
                  </a:glow>
                  <a:outerShdw dist="114300" dir="2700000" algn="tl" rotWithShape="0">
                    <a:prstClr val="black"/>
                  </a:outerShdw>
                </a:effectLst>
              </a:rPr>
              <a:t>or </a:t>
            </a:r>
            <a:r>
              <a:rPr lang="en-US" sz="8400" dirty="0" smtClean="0">
                <a:ln w="18415" cmpd="sng">
                  <a:solidFill>
                    <a:srgbClr val="FFFF00"/>
                  </a:solidFill>
                  <a:prstDash val="solid"/>
                </a:ln>
                <a:solidFill>
                  <a:srgbClr val="FFFF00"/>
                </a:solidFill>
                <a:effectLst>
                  <a:glow rad="101600">
                    <a:schemeClr val="tx1">
                      <a:alpha val="60000"/>
                    </a:schemeClr>
                  </a:glow>
                  <a:outerShdw dist="114300" dir="2700000" algn="tl" rotWithShape="0">
                    <a:prstClr val="black"/>
                  </a:outerShdw>
                </a:effectLst>
              </a:rPr>
              <a:t>High Priest –</a:t>
            </a:r>
          </a:p>
          <a:p>
            <a:pPr algn="ctr"/>
            <a:endParaRPr lang="en-US" dirty="0" smtClean="0">
              <a:ln w="18415" cmpd="sng">
                <a:solidFill>
                  <a:srgbClr val="FFFFFF"/>
                </a:solidFill>
                <a:prstDash val="solid"/>
              </a:ln>
              <a:solidFill>
                <a:srgbClr val="FFFFFF"/>
              </a:solidFill>
              <a:effectLst>
                <a:glow rad="101600">
                  <a:schemeClr val="tx1">
                    <a:alpha val="60000"/>
                  </a:schemeClr>
                </a:glow>
                <a:outerShdw dist="114300" dir="2700000" algn="tl" rotWithShape="0">
                  <a:prstClr val="black"/>
                </a:outerShdw>
              </a:effectLst>
            </a:endParaRPr>
          </a:p>
          <a:p>
            <a:pPr algn="ctr"/>
            <a:r>
              <a:rPr lang="en-US" sz="7600" dirty="0" smtClean="0">
                <a:ln w="18415" cmpd="sng">
                  <a:solidFill>
                    <a:srgbClr val="FFFFFF"/>
                  </a:solidFill>
                  <a:prstDash val="solid"/>
                </a:ln>
                <a:solidFill>
                  <a:srgbClr val="FFFFFF"/>
                </a:solidFill>
                <a:effectLst>
                  <a:glow rad="101600">
                    <a:schemeClr val="tx1">
                      <a:alpha val="60000"/>
                    </a:schemeClr>
                  </a:glow>
                  <a:outerShdw dist="114300" dir="2700000" algn="tl" rotWithShape="0">
                    <a:prstClr val="black"/>
                  </a:outerShdw>
                </a:effectLst>
              </a:rPr>
              <a:t>         </a:t>
            </a:r>
            <a:r>
              <a:rPr lang="en-US" sz="7600" dirty="0" smtClean="0">
                <a:ln w="18415" cmpd="sng">
                  <a:solidFill>
                    <a:srgbClr val="FFFF00"/>
                  </a:solidFill>
                  <a:prstDash val="solid"/>
                </a:ln>
                <a:solidFill>
                  <a:srgbClr val="FFFF00"/>
                </a:solidFill>
                <a:effectLst>
                  <a:glow rad="101600">
                    <a:schemeClr val="tx1">
                      <a:alpha val="60000"/>
                    </a:schemeClr>
                  </a:glow>
                  <a:outerShdw dist="114300" dir="2700000" algn="tl" rotWithShape="0">
                    <a:prstClr val="black"/>
                  </a:outerShdw>
                </a:effectLst>
              </a:rPr>
              <a:t>* 20 Times in the New Testament</a:t>
            </a:r>
          </a:p>
          <a:p>
            <a:pPr algn="ctr"/>
            <a:r>
              <a:rPr lang="en-US" sz="7600" dirty="0" smtClean="0">
                <a:ln w="18415" cmpd="sng">
                  <a:solidFill>
                    <a:srgbClr val="FFFF00"/>
                  </a:solidFill>
                  <a:prstDash val="solid"/>
                </a:ln>
                <a:solidFill>
                  <a:srgbClr val="FFFF00"/>
                </a:solidFill>
                <a:effectLst>
                  <a:glow rad="101600">
                    <a:schemeClr val="tx1">
                      <a:alpha val="60000"/>
                    </a:schemeClr>
                  </a:glow>
                  <a:outerShdw dist="114300" dir="2700000" algn="tl" rotWithShape="0">
                    <a:prstClr val="black"/>
                  </a:outerShdw>
                </a:effectLst>
              </a:rPr>
              <a:t>          * All 20 of Those Times Are in </a:t>
            </a:r>
          </a:p>
          <a:p>
            <a:pPr algn="ctr"/>
            <a:r>
              <a:rPr lang="en-US" sz="7600" dirty="0" smtClean="0">
                <a:ln w="18415" cmpd="sng">
                  <a:solidFill>
                    <a:srgbClr val="FFFF00"/>
                  </a:solidFill>
                  <a:prstDash val="solid"/>
                </a:ln>
                <a:solidFill>
                  <a:srgbClr val="FFFF00"/>
                </a:solidFill>
                <a:effectLst>
                  <a:glow rad="101600">
                    <a:schemeClr val="tx1">
                      <a:alpha val="60000"/>
                    </a:schemeClr>
                  </a:glow>
                  <a:outerShdw dist="114300" dir="2700000" algn="tl" rotWithShape="0">
                    <a:prstClr val="black"/>
                  </a:outerShdw>
                </a:effectLst>
              </a:rPr>
              <a:t>           the Book of Hebrews</a:t>
            </a:r>
          </a:p>
        </p:txBody>
      </p:sp>
    </p:spTree>
  </p:cSld>
  <p:clrMapOvr>
    <a:masterClrMapping/>
  </p:clrMapOvr>
  <p:transition spd="slow">
    <p:fade/>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Jesus Praying.jpg"/>
          <p:cNvPicPr>
            <a:picLocks noChangeAspect="1"/>
          </p:cNvPicPr>
          <p:nvPr/>
        </p:nvPicPr>
        <p:blipFill>
          <a:blip r:embed="rId2" cstate="print"/>
          <a:stretch>
            <a:fillRect/>
          </a:stretch>
        </p:blipFill>
        <p:spPr>
          <a:xfrm>
            <a:off x="0" y="0"/>
            <a:ext cx="18288000" cy="10287000"/>
          </a:xfrm>
          <a:prstGeom prst="rect">
            <a:avLst/>
          </a:prstGeom>
        </p:spPr>
      </p:pic>
      <p:sp>
        <p:nvSpPr>
          <p:cNvPr id="8" name="Rectangle 7"/>
          <p:cNvSpPr/>
          <p:nvPr/>
        </p:nvSpPr>
        <p:spPr>
          <a:xfrm>
            <a:off x="6019800" y="1028700"/>
            <a:ext cx="11733000" cy="8702322"/>
          </a:xfrm>
          <a:prstGeom prst="rect">
            <a:avLst/>
          </a:prstGeom>
        </p:spPr>
        <p:txBody>
          <a:bodyPr wrap="square" lIns="114238" tIns="57120" rIns="114238" bIns="57120">
            <a:spAutoFit/>
          </a:bodyPr>
          <a:lstStyle/>
          <a:p>
            <a:pPr algn="just"/>
            <a:r>
              <a:rPr lang="en-US" sz="6600" b="1" dirty="0">
                <a:ln>
                  <a:solidFill>
                    <a:srgbClr val="FFFF00"/>
                  </a:solidFill>
                </a:ln>
                <a:solidFill>
                  <a:srgbClr val="FFFF00"/>
                </a:solidFill>
                <a:effectLst>
                  <a:glow rad="101600">
                    <a:schemeClr val="tx1">
                      <a:alpha val="60000"/>
                    </a:schemeClr>
                  </a:glow>
                  <a:outerShdw blurRad="50800" dist="63500" dir="2700000" algn="tl" rotWithShape="0">
                    <a:prstClr val="black"/>
                  </a:outerShdw>
                </a:effectLst>
              </a:rPr>
              <a:t>Hebrews 1:1-3 NASB  God, after He spoke long ago to the fathers in the prophets in many portions and in many ways,  (2)  in these last days has spoken to us in His Son, whom He appointed heir of all things, through whom also He made the </a:t>
            </a:r>
            <a:r>
              <a:rPr lang="en-US" sz="6600" b="1" dirty="0" smtClean="0">
                <a:ln>
                  <a:solidFill>
                    <a:srgbClr val="FFFF00"/>
                  </a:solidFill>
                </a:ln>
                <a:solidFill>
                  <a:srgbClr val="FFFF00"/>
                </a:solidFill>
                <a:effectLst>
                  <a:glow rad="101600">
                    <a:schemeClr val="tx1">
                      <a:alpha val="60000"/>
                    </a:schemeClr>
                  </a:glow>
                  <a:outerShdw blurRad="50800" dist="63500" dir="2700000" algn="tl" rotWithShape="0">
                    <a:prstClr val="black"/>
                  </a:outerShdw>
                </a:effectLst>
              </a:rPr>
              <a:t>world.  …</a:t>
            </a:r>
            <a:endParaRPr lang="en-US" sz="6600" b="1" dirty="0">
              <a:ln>
                <a:solidFill>
                  <a:srgbClr val="FFFF00"/>
                </a:solidFill>
              </a:ln>
              <a:solidFill>
                <a:srgbClr val="FFFF00"/>
              </a:solidFill>
              <a:effectLst>
                <a:glow rad="101600">
                  <a:schemeClr val="tx1">
                    <a:alpha val="60000"/>
                  </a:schemeClr>
                </a:glow>
                <a:outerShdw blurRad="50800" dist="63500" dir="2700000" algn="tl" rotWithShape="0">
                  <a:prstClr val="black"/>
                </a:outerShdw>
              </a:effectLst>
            </a:endParaRPr>
          </a:p>
          <a:p>
            <a:r>
              <a:rPr lang="en-US" dirty="0" smtClean="0"/>
              <a:t>. </a:t>
            </a:r>
            <a:endParaRPr lang="en-US" dirty="0"/>
          </a:p>
        </p:txBody>
      </p:sp>
    </p:spTree>
  </p:cSld>
  <p:clrMapOvr>
    <a:masterClrMapping/>
  </p:clrMapOvr>
  <p:transition spd="slow">
    <p:fade/>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Jesus Praying.jpg"/>
          <p:cNvPicPr>
            <a:picLocks noChangeAspect="1"/>
          </p:cNvPicPr>
          <p:nvPr/>
        </p:nvPicPr>
        <p:blipFill>
          <a:blip r:embed="rId2" cstate="print"/>
          <a:stretch>
            <a:fillRect/>
          </a:stretch>
        </p:blipFill>
        <p:spPr>
          <a:xfrm>
            <a:off x="0" y="0"/>
            <a:ext cx="18288000" cy="10287000"/>
          </a:xfrm>
          <a:prstGeom prst="rect">
            <a:avLst/>
          </a:prstGeom>
        </p:spPr>
      </p:pic>
      <p:sp>
        <p:nvSpPr>
          <p:cNvPr id="8" name="Rectangle 7"/>
          <p:cNvSpPr/>
          <p:nvPr/>
        </p:nvSpPr>
        <p:spPr>
          <a:xfrm>
            <a:off x="5486400" y="876300"/>
            <a:ext cx="12190200" cy="8702322"/>
          </a:xfrm>
          <a:prstGeom prst="rect">
            <a:avLst/>
          </a:prstGeom>
        </p:spPr>
        <p:txBody>
          <a:bodyPr wrap="square" lIns="114238" tIns="57120" rIns="114238" bIns="57120">
            <a:spAutoFit/>
          </a:bodyPr>
          <a:lstStyle/>
          <a:p>
            <a:pPr algn="just"/>
            <a:r>
              <a:rPr lang="en-US" sz="6600" b="1" dirty="0">
                <a:ln>
                  <a:solidFill>
                    <a:srgbClr val="FFFF00"/>
                  </a:solidFill>
                </a:ln>
                <a:solidFill>
                  <a:srgbClr val="FFFF00"/>
                </a:solidFill>
                <a:effectLst>
                  <a:glow rad="101600">
                    <a:schemeClr val="tx1">
                      <a:alpha val="60000"/>
                    </a:schemeClr>
                  </a:glow>
                  <a:outerShdw blurRad="50800" dist="63500" dir="2700000" algn="tl" rotWithShape="0">
                    <a:prstClr val="black"/>
                  </a:outerShdw>
                </a:effectLst>
              </a:rPr>
              <a:t>Hebrews 1:1-3 NASB </a:t>
            </a:r>
            <a:r>
              <a:rPr lang="en-US" sz="6600" b="1" dirty="0" smtClean="0">
                <a:ln>
                  <a:solidFill>
                    <a:srgbClr val="FFFF00"/>
                  </a:solidFill>
                </a:ln>
                <a:solidFill>
                  <a:srgbClr val="FFFF00"/>
                </a:solidFill>
                <a:effectLst>
                  <a:glow rad="101600">
                    <a:schemeClr val="tx1">
                      <a:alpha val="60000"/>
                    </a:schemeClr>
                  </a:glow>
                  <a:outerShdw blurRad="50800" dist="63500" dir="2700000" algn="tl" rotWithShape="0">
                    <a:prstClr val="black"/>
                  </a:outerShdw>
                </a:effectLst>
              </a:rPr>
              <a:t>(Cont.) (3</a:t>
            </a:r>
            <a:r>
              <a:rPr lang="en-US" sz="6600" b="1" dirty="0">
                <a:ln>
                  <a:solidFill>
                    <a:srgbClr val="FFFF00"/>
                  </a:solidFill>
                </a:ln>
                <a:solidFill>
                  <a:srgbClr val="FFFF00"/>
                </a:solidFill>
                <a:effectLst>
                  <a:glow rad="101600">
                    <a:schemeClr val="tx1">
                      <a:alpha val="60000"/>
                    </a:schemeClr>
                  </a:glow>
                  <a:outerShdw blurRad="50800" dist="63500" dir="2700000" algn="tl" rotWithShape="0">
                    <a:prstClr val="black"/>
                  </a:outerShdw>
                </a:effectLst>
              </a:rPr>
              <a:t>)  And He is the radiance of His glory and the exact representation of His nature, and upholds all things by the word of His power. When He had made purification of sins, He sat down at the right hand of the Majesty on high,</a:t>
            </a:r>
          </a:p>
          <a:p>
            <a:endParaRPr lang="en-US" dirty="0"/>
          </a:p>
        </p:txBody>
      </p:sp>
    </p:spTree>
  </p:cSld>
  <p:clrMapOvr>
    <a:masterClrMapping/>
  </p:clrMapOvr>
  <p:transition spd="slow">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Related image"/>
          <p:cNvPicPr>
            <a:picLocks noChangeAspect="1" noChangeArrowheads="1"/>
          </p:cNvPicPr>
          <p:nvPr/>
        </p:nvPicPr>
        <p:blipFill>
          <a:blip r:embed="rId2" cstate="print"/>
          <a:srcRect l="19617" t="14914" b="13421"/>
          <a:stretch>
            <a:fillRect/>
          </a:stretch>
        </p:blipFill>
        <p:spPr bwMode="auto">
          <a:xfrm>
            <a:off x="8" y="0"/>
            <a:ext cx="18288000" cy="10287000"/>
          </a:xfrm>
          <a:prstGeom prst="rect">
            <a:avLst/>
          </a:prstGeom>
          <a:noFill/>
        </p:spPr>
      </p:pic>
      <p:sp>
        <p:nvSpPr>
          <p:cNvPr id="4" name="Rectangle 3"/>
          <p:cNvSpPr/>
          <p:nvPr/>
        </p:nvSpPr>
        <p:spPr>
          <a:xfrm>
            <a:off x="1066813" y="2586141"/>
            <a:ext cx="16002002" cy="6510205"/>
          </a:xfrm>
          <a:prstGeom prst="rect">
            <a:avLst/>
          </a:prstGeom>
        </p:spPr>
        <p:txBody>
          <a:bodyPr wrap="square" lIns="137884" tIns="68942" rIns="137884" bIns="68942">
            <a:spAutoFit/>
          </a:bodyPr>
          <a:lstStyle/>
          <a:p>
            <a:pPr algn="just"/>
            <a:r>
              <a:rPr lang="en-US" sz="6000" b="1" dirty="0">
                <a:solidFill>
                  <a:schemeClr val="bg1"/>
                </a:solidFill>
                <a:effectLst>
                  <a:glow rad="101600">
                    <a:schemeClr val="tx1">
                      <a:alpha val="60000"/>
                    </a:schemeClr>
                  </a:glow>
                  <a:outerShdw dist="127000" dir="2700000" algn="tl" rotWithShape="0">
                    <a:prstClr val="black"/>
                  </a:outerShdw>
                </a:effectLst>
              </a:rPr>
              <a:t>John 20:30-31 NASB  Therefore many other signs Jesus also performed in the presence of the disciples, which are not written in this book;  (31)  but these have been written so that you may believe that Jesus is the Christ, the Son of God; and that believing you may have life in His name.</a:t>
            </a:r>
          </a:p>
          <a:p>
            <a:pPr algn="just"/>
            <a:endParaRPr lang="en-US" sz="5400" b="1" dirty="0">
              <a:solidFill>
                <a:schemeClr val="bg1"/>
              </a:solidFill>
            </a:endParaRPr>
          </a:p>
        </p:txBody>
      </p:sp>
      <p:sp>
        <p:nvSpPr>
          <p:cNvPr id="6" name="Rectangle 5"/>
          <p:cNvSpPr/>
          <p:nvPr/>
        </p:nvSpPr>
        <p:spPr>
          <a:xfrm>
            <a:off x="3470623" y="419103"/>
            <a:ext cx="11338538" cy="1647334"/>
          </a:xfrm>
          <a:prstGeom prst="rect">
            <a:avLst/>
          </a:prstGeom>
          <a:noFill/>
        </p:spPr>
        <p:txBody>
          <a:bodyPr wrap="none" lIns="137884" tIns="68942" rIns="137884" bIns="68942">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9800" u="sng" dirty="0" smtClean="0">
                <a:ln w="18415" cmpd="sng">
                  <a:solidFill>
                    <a:srgbClr val="FFFFFF"/>
                  </a:solidFill>
                  <a:prstDash val="solid"/>
                </a:ln>
                <a:solidFill>
                  <a:srgbClr val="FFFFFF"/>
                </a:solidFill>
                <a:effectLst>
                  <a:glow rad="101600">
                    <a:schemeClr val="tx1">
                      <a:alpha val="60000"/>
                    </a:schemeClr>
                  </a:glow>
                  <a:outerShdw dist="127000" dir="2400000" algn="tl" rotWithShape="0">
                    <a:srgbClr val="000000"/>
                  </a:outerShdw>
                </a:effectLst>
                <a:latin typeface="Aerovias Brasil NF" pitchFamily="2" charset="0"/>
              </a:rPr>
              <a:t>Jesus Is The Christ (Messiah) </a:t>
            </a:r>
          </a:p>
        </p:txBody>
      </p:sp>
    </p:spTree>
  </p:cSld>
  <p:clrMapOvr>
    <a:masterClrMapping/>
  </p:clrMapOvr>
  <p:transition spd="slow">
    <p:fade/>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Jesus Praying.jpg"/>
          <p:cNvPicPr>
            <a:picLocks noChangeAspect="1"/>
          </p:cNvPicPr>
          <p:nvPr/>
        </p:nvPicPr>
        <p:blipFill>
          <a:blip r:embed="rId2" cstate="print"/>
          <a:stretch>
            <a:fillRect/>
          </a:stretch>
        </p:blipFill>
        <p:spPr>
          <a:xfrm>
            <a:off x="0" y="0"/>
            <a:ext cx="18288000" cy="10287000"/>
          </a:xfrm>
          <a:prstGeom prst="rect">
            <a:avLst/>
          </a:prstGeom>
        </p:spPr>
      </p:pic>
      <p:sp>
        <p:nvSpPr>
          <p:cNvPr id="6" name="Rectangle 5"/>
          <p:cNvSpPr/>
          <p:nvPr/>
        </p:nvSpPr>
        <p:spPr>
          <a:xfrm>
            <a:off x="4419600" y="1485900"/>
            <a:ext cx="12913602" cy="5101336"/>
          </a:xfrm>
          <a:prstGeom prst="rect">
            <a:avLst/>
          </a:prstGeom>
          <a:noFill/>
        </p:spPr>
        <p:txBody>
          <a:bodyPr wrap="none" lIns="114238" tIns="57120" rIns="114238" bIns="57120">
            <a:spAutoFit/>
          </a:bodyPr>
          <a:lstStyle/>
          <a:p>
            <a:pPr algn="ctr"/>
            <a:r>
              <a:rPr lang="en-US" sz="8400" dirty="0" smtClean="0">
                <a:ln w="18415" cmpd="sng">
                  <a:solidFill>
                    <a:srgbClr val="FFFF00"/>
                  </a:solidFill>
                  <a:prstDash val="solid"/>
                </a:ln>
                <a:solidFill>
                  <a:srgbClr val="FFFF00"/>
                </a:solidFill>
                <a:effectLst>
                  <a:glow rad="101600">
                    <a:schemeClr val="tx1">
                      <a:alpha val="60000"/>
                    </a:schemeClr>
                  </a:glow>
                  <a:outerShdw blurRad="50800" dist="63500" dir="2700000" algn="tl" rotWithShape="0">
                    <a:prstClr val="black"/>
                  </a:outerShdw>
                </a:effectLst>
              </a:rPr>
              <a:t>Jesus is Seen in Hebrews as –</a:t>
            </a:r>
          </a:p>
          <a:p>
            <a:pPr algn="ctr"/>
            <a:endParaRPr lang="en-US" sz="3600" dirty="0" smtClean="0">
              <a:ln w="18415" cmpd="sng">
                <a:solidFill>
                  <a:srgbClr val="FFFF00"/>
                </a:solidFill>
                <a:prstDash val="solid"/>
              </a:ln>
              <a:solidFill>
                <a:srgbClr val="FFFF00"/>
              </a:solidFill>
              <a:effectLst>
                <a:glow rad="101600">
                  <a:schemeClr val="tx1">
                    <a:alpha val="60000"/>
                  </a:schemeClr>
                </a:glow>
                <a:outerShdw blurRad="50800" dist="63500" dir="2700000" algn="tl" rotWithShape="0">
                  <a:prstClr val="black"/>
                </a:outerShdw>
              </a:effectLst>
            </a:endParaRPr>
          </a:p>
          <a:p>
            <a:pPr algn="ctr"/>
            <a:r>
              <a:rPr lang="en-US" sz="6800" dirty="0" smtClean="0">
                <a:ln w="18415" cmpd="sng">
                  <a:solidFill>
                    <a:srgbClr val="FFFF00"/>
                  </a:solidFill>
                  <a:prstDash val="solid"/>
                </a:ln>
                <a:solidFill>
                  <a:srgbClr val="FFFF00"/>
                </a:solidFill>
                <a:effectLst>
                  <a:glow rad="101600">
                    <a:schemeClr val="tx1">
                      <a:alpha val="60000"/>
                    </a:schemeClr>
                  </a:glow>
                  <a:outerShdw blurRad="50800" dist="63500" dir="2700000" algn="tl" rotWithShape="0">
                    <a:prstClr val="black"/>
                  </a:outerShdw>
                </a:effectLst>
              </a:rPr>
              <a:t>* Greater Than Angels</a:t>
            </a:r>
          </a:p>
          <a:p>
            <a:pPr algn="ctr"/>
            <a:r>
              <a:rPr lang="en-US" sz="6800" dirty="0" smtClean="0">
                <a:ln w="18415" cmpd="sng">
                  <a:solidFill>
                    <a:srgbClr val="FFFF00"/>
                  </a:solidFill>
                  <a:prstDash val="solid"/>
                </a:ln>
                <a:solidFill>
                  <a:srgbClr val="FFFF00"/>
                </a:solidFill>
                <a:effectLst>
                  <a:glow rad="101600">
                    <a:schemeClr val="tx1">
                      <a:alpha val="60000"/>
                    </a:schemeClr>
                  </a:glow>
                  <a:outerShdw blurRad="50800" dist="63500" dir="2700000" algn="tl" rotWithShape="0">
                    <a:prstClr val="black"/>
                  </a:outerShdw>
                </a:effectLst>
              </a:rPr>
              <a:t>* Greater Than Moses</a:t>
            </a:r>
          </a:p>
          <a:p>
            <a:pPr algn="ctr"/>
            <a:r>
              <a:rPr lang="en-US" sz="6800" dirty="0" smtClean="0">
                <a:ln w="18415" cmpd="sng">
                  <a:solidFill>
                    <a:srgbClr val="FFFF00"/>
                  </a:solidFill>
                  <a:prstDash val="solid"/>
                </a:ln>
                <a:solidFill>
                  <a:srgbClr val="FFFF00"/>
                </a:solidFill>
                <a:effectLst>
                  <a:glow rad="101600">
                    <a:schemeClr val="tx1">
                      <a:alpha val="60000"/>
                    </a:schemeClr>
                  </a:glow>
                  <a:outerShdw blurRad="50800" dist="63500" dir="2700000" algn="tl" rotWithShape="0">
                    <a:prstClr val="black"/>
                  </a:outerShdw>
                </a:effectLst>
              </a:rPr>
              <a:t>* Greater Than The O.T. Priests</a:t>
            </a:r>
          </a:p>
        </p:txBody>
      </p:sp>
    </p:spTree>
  </p:cSld>
  <p:clrMapOvr>
    <a:masterClrMapping/>
  </p:clrMapOvr>
  <p:transition spd="slow">
    <p:fade/>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Jesus Praying.jpg"/>
          <p:cNvPicPr>
            <a:picLocks noChangeAspect="1"/>
          </p:cNvPicPr>
          <p:nvPr/>
        </p:nvPicPr>
        <p:blipFill>
          <a:blip r:embed="rId2" cstate="print"/>
          <a:stretch>
            <a:fillRect/>
          </a:stretch>
        </p:blipFill>
        <p:spPr>
          <a:xfrm>
            <a:off x="0" y="0"/>
            <a:ext cx="18288000" cy="10287000"/>
          </a:xfrm>
          <a:prstGeom prst="rect">
            <a:avLst/>
          </a:prstGeom>
        </p:spPr>
      </p:pic>
      <p:sp>
        <p:nvSpPr>
          <p:cNvPr id="8" name="Rectangle 7"/>
          <p:cNvSpPr/>
          <p:nvPr/>
        </p:nvSpPr>
        <p:spPr>
          <a:xfrm>
            <a:off x="4876800" y="495300"/>
            <a:ext cx="12050852" cy="5532223"/>
          </a:xfrm>
          <a:prstGeom prst="rect">
            <a:avLst/>
          </a:prstGeom>
        </p:spPr>
        <p:txBody>
          <a:bodyPr wrap="square" lIns="114238" tIns="57120" rIns="114238" bIns="57120">
            <a:spAutoFit/>
          </a:bodyPr>
          <a:lstStyle/>
          <a:p>
            <a:pPr algn="ctr"/>
            <a:r>
              <a:rPr lang="en-US" sz="8800" b="1" dirty="0" smtClean="0">
                <a:solidFill>
                  <a:srgbClr val="FFFF00"/>
                </a:solidFill>
                <a:effectLst>
                  <a:glow rad="101600">
                    <a:schemeClr val="tx1">
                      <a:alpha val="60000"/>
                    </a:schemeClr>
                  </a:glow>
                  <a:outerShdw blurRad="50800" dist="63500" dir="2700000" algn="tl" rotWithShape="0">
                    <a:prstClr val="black"/>
                  </a:outerShdw>
                </a:effectLst>
              </a:rPr>
              <a:t>“You are a Priest forever </a:t>
            </a:r>
            <a:r>
              <a:rPr lang="en-US" sz="8800" b="1" dirty="0" smtClean="0">
                <a:solidFill>
                  <a:srgbClr val="FFFF00"/>
                </a:solidFill>
                <a:effectLst>
                  <a:glow rad="101600">
                    <a:schemeClr val="tx1">
                      <a:alpha val="60000"/>
                    </a:schemeClr>
                  </a:glow>
                  <a:outerShdw blurRad="50800" dist="63500" dir="2700000" algn="tl" rotWithShape="0">
                    <a:prstClr val="black"/>
                  </a:outerShdw>
                </a:effectLst>
              </a:rPr>
              <a:t> according   </a:t>
            </a:r>
            <a:endParaRPr lang="en-US" sz="8800" b="1" dirty="0" smtClean="0">
              <a:solidFill>
                <a:srgbClr val="FFFF00"/>
              </a:solidFill>
              <a:effectLst>
                <a:glow rad="101600">
                  <a:schemeClr val="tx1">
                    <a:alpha val="60000"/>
                  </a:schemeClr>
                </a:glow>
                <a:outerShdw blurRad="50800" dist="63500" dir="2700000" algn="tl" rotWithShape="0">
                  <a:prstClr val="black"/>
                </a:outerShdw>
              </a:effectLst>
            </a:endParaRPr>
          </a:p>
          <a:p>
            <a:pPr algn="ctr"/>
            <a:r>
              <a:rPr lang="en-US" sz="8800" b="1" dirty="0" smtClean="0">
                <a:solidFill>
                  <a:srgbClr val="FFFF00"/>
                </a:solidFill>
                <a:effectLst>
                  <a:glow rad="101600">
                    <a:schemeClr val="tx1">
                      <a:alpha val="60000"/>
                    </a:schemeClr>
                  </a:glow>
                  <a:outerShdw blurRad="50800" dist="63500" dir="2700000" algn="tl" rotWithShape="0">
                    <a:prstClr val="black"/>
                  </a:outerShdw>
                </a:effectLst>
              </a:rPr>
              <a:t>  to the order of </a:t>
            </a:r>
            <a:r>
              <a:rPr lang="en-US" sz="8800" b="1" dirty="0" smtClean="0">
                <a:solidFill>
                  <a:srgbClr val="FFFF00"/>
                </a:solidFill>
                <a:effectLst>
                  <a:glow rad="101600">
                    <a:schemeClr val="tx1">
                      <a:alpha val="60000"/>
                    </a:schemeClr>
                  </a:glow>
                  <a:outerShdw blurRad="50800" dist="63500" dir="2700000" algn="tl" rotWithShape="0">
                    <a:prstClr val="black"/>
                  </a:outerShdw>
                </a:effectLst>
              </a:rPr>
              <a:t>     Melchizedek</a:t>
            </a:r>
            <a:r>
              <a:rPr lang="en-US" sz="8800" b="1" dirty="0" smtClean="0">
                <a:solidFill>
                  <a:srgbClr val="FFFF00"/>
                </a:solidFill>
                <a:effectLst>
                  <a:glow rad="101600">
                    <a:schemeClr val="tx1">
                      <a:alpha val="60000"/>
                    </a:schemeClr>
                  </a:glow>
                  <a:outerShdw blurRad="50800" dist="63500" dir="2700000" algn="tl" rotWithShape="0">
                    <a:prstClr val="black"/>
                  </a:outerShdw>
                </a:effectLst>
              </a:rPr>
              <a:t>”</a:t>
            </a:r>
            <a:endParaRPr lang="en-US" sz="8800" b="1" dirty="0">
              <a:solidFill>
                <a:srgbClr val="FFFF00"/>
              </a:solidFill>
              <a:effectLst>
                <a:glow rad="101600">
                  <a:schemeClr val="tx1">
                    <a:alpha val="60000"/>
                  </a:schemeClr>
                </a:glow>
                <a:outerShdw blurRad="50800" dist="63500" dir="2700000" algn="tl" rotWithShape="0">
                  <a:prstClr val="black"/>
                </a:outerShdw>
              </a:effectLst>
            </a:endParaRPr>
          </a:p>
        </p:txBody>
      </p:sp>
      <p:sp>
        <p:nvSpPr>
          <p:cNvPr id="6" name="Rectangle 5"/>
          <p:cNvSpPr/>
          <p:nvPr/>
        </p:nvSpPr>
        <p:spPr>
          <a:xfrm>
            <a:off x="5943600" y="6503269"/>
            <a:ext cx="10427178" cy="3593231"/>
          </a:xfrm>
          <a:prstGeom prst="rect">
            <a:avLst/>
          </a:prstGeom>
        </p:spPr>
        <p:txBody>
          <a:bodyPr wrap="square" lIns="114238" tIns="57120" rIns="114238" bIns="57120">
            <a:spAutoFit/>
          </a:bodyPr>
          <a:lstStyle/>
          <a:p>
            <a:pPr algn="ctr"/>
            <a:r>
              <a:rPr lang="en-US" sz="6000" b="1" dirty="0" smtClean="0">
                <a:solidFill>
                  <a:srgbClr val="FFFF00"/>
                </a:solidFill>
                <a:effectLst>
                  <a:glow rad="101600">
                    <a:schemeClr val="tx1">
                      <a:alpha val="60000"/>
                    </a:schemeClr>
                  </a:glow>
                  <a:outerShdw blurRad="50800" dist="63500" dir="2700000" algn="tl" rotWithShape="0">
                    <a:prstClr val="black"/>
                  </a:outerShdw>
                </a:effectLst>
              </a:rPr>
              <a:t>Genesis 14:18-20;    Psalm 110:4</a:t>
            </a:r>
          </a:p>
          <a:p>
            <a:pPr algn="ctr"/>
            <a:r>
              <a:rPr lang="en-US" sz="6000" b="1" dirty="0" smtClean="0">
                <a:solidFill>
                  <a:srgbClr val="FFFF00"/>
                </a:solidFill>
                <a:effectLst>
                  <a:glow rad="101600">
                    <a:schemeClr val="tx1">
                      <a:alpha val="60000"/>
                    </a:schemeClr>
                  </a:glow>
                  <a:outerShdw blurRad="50800" dist="63500" dir="2700000" algn="tl" rotWithShape="0">
                    <a:prstClr val="black"/>
                  </a:outerShdw>
                </a:effectLst>
              </a:rPr>
              <a:t>Hebrews 5:6;     Hebrews 5:10   </a:t>
            </a:r>
          </a:p>
          <a:p>
            <a:pPr algn="ctr"/>
            <a:r>
              <a:rPr lang="en-US" sz="6000" b="1" dirty="0" smtClean="0">
                <a:solidFill>
                  <a:srgbClr val="FFFF00"/>
                </a:solidFill>
                <a:effectLst>
                  <a:glow rad="101600">
                    <a:schemeClr val="tx1">
                      <a:alpha val="60000"/>
                    </a:schemeClr>
                  </a:glow>
                  <a:outerShdw blurRad="50800" dist="63500" dir="2700000" algn="tl" rotWithShape="0">
                    <a:prstClr val="black"/>
                  </a:outerShdw>
                </a:effectLst>
              </a:rPr>
              <a:t>Hebrews 6:20;    Hebrews 7:17</a:t>
            </a:r>
            <a:endParaRPr lang="en-US" sz="6000" b="1" dirty="0">
              <a:solidFill>
                <a:srgbClr val="FFFF00"/>
              </a:solidFill>
              <a:effectLst>
                <a:glow rad="101600">
                  <a:schemeClr val="tx1">
                    <a:alpha val="60000"/>
                  </a:schemeClr>
                </a:glow>
                <a:outerShdw blurRad="50800" dist="63500" dir="2700000" algn="tl" rotWithShape="0">
                  <a:prstClr val="black"/>
                </a:outerShdw>
              </a:effectLst>
            </a:endParaRPr>
          </a:p>
          <a:p>
            <a:pPr algn="just"/>
            <a:endParaRPr lang="en-US" sz="4600" b="1" dirty="0">
              <a:solidFill>
                <a:schemeClr val="bg1"/>
              </a:solidFill>
              <a:effectLst>
                <a:glow rad="101600">
                  <a:schemeClr val="tx1">
                    <a:alpha val="60000"/>
                  </a:schemeClr>
                </a:glow>
                <a:outerShdw blurRad="50800" dist="63500" dir="2700000" algn="tl" rotWithShape="0">
                  <a:prstClr val="black"/>
                </a:outerShdw>
              </a:effectLst>
            </a:endParaRPr>
          </a:p>
        </p:txBody>
      </p:sp>
    </p:spTree>
  </p:cSld>
  <p:clrMapOvr>
    <a:masterClrMapping/>
  </p:clrMapOvr>
  <p:transition spd="slow">
    <p:fade/>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Jesus Praying.jpg"/>
          <p:cNvPicPr>
            <a:picLocks noChangeAspect="1"/>
          </p:cNvPicPr>
          <p:nvPr/>
        </p:nvPicPr>
        <p:blipFill>
          <a:blip r:embed="rId2" cstate="print"/>
          <a:stretch>
            <a:fillRect/>
          </a:stretch>
        </p:blipFill>
        <p:spPr>
          <a:xfrm>
            <a:off x="0" y="0"/>
            <a:ext cx="18288000" cy="10287000"/>
          </a:xfrm>
          <a:prstGeom prst="rect">
            <a:avLst/>
          </a:prstGeom>
        </p:spPr>
      </p:pic>
      <p:sp>
        <p:nvSpPr>
          <p:cNvPr id="8" name="Rectangle 7"/>
          <p:cNvSpPr/>
          <p:nvPr/>
        </p:nvSpPr>
        <p:spPr>
          <a:xfrm>
            <a:off x="4343400" y="342900"/>
            <a:ext cx="13379610" cy="7286550"/>
          </a:xfrm>
          <a:prstGeom prst="rect">
            <a:avLst/>
          </a:prstGeom>
        </p:spPr>
        <p:txBody>
          <a:bodyPr wrap="square" lIns="114238" tIns="57120" rIns="114238" bIns="57120">
            <a:spAutoFit/>
          </a:bodyPr>
          <a:lstStyle/>
          <a:p>
            <a:pPr algn="just"/>
            <a:r>
              <a:rPr lang="en-US" sz="6000" b="1" dirty="0">
                <a:solidFill>
                  <a:srgbClr val="FFFF00"/>
                </a:solidFill>
                <a:effectLst>
                  <a:glow rad="101600">
                    <a:schemeClr val="tx1">
                      <a:alpha val="60000"/>
                    </a:schemeClr>
                  </a:glow>
                  <a:outerShdw dist="114300" dir="2700000" algn="tl" rotWithShape="0">
                    <a:prstClr val="black"/>
                  </a:outerShdw>
                </a:effectLst>
              </a:rPr>
              <a:t>Hebrews 7:24-25 NASB  but Jesus, on the other hand, because He continues forever, holds His priesthood permanently.  (25)  Therefore He is able also to save forever those who draw near to God through Him, since He always lives to make intercession for them.</a:t>
            </a:r>
          </a:p>
          <a:p>
            <a:pPr algn="just"/>
            <a:endParaRPr lang="en-US" sz="4600" b="1" dirty="0">
              <a:solidFill>
                <a:schemeClr val="bg1"/>
              </a:solidFill>
              <a:effectLst>
                <a:glow rad="101600">
                  <a:schemeClr val="tx1">
                    <a:alpha val="60000"/>
                  </a:schemeClr>
                </a:glow>
              </a:effectLst>
            </a:endParaRPr>
          </a:p>
        </p:txBody>
      </p:sp>
      <p:sp>
        <p:nvSpPr>
          <p:cNvPr id="9" name="Rectangle 8"/>
          <p:cNvSpPr/>
          <p:nvPr/>
        </p:nvSpPr>
        <p:spPr>
          <a:xfrm>
            <a:off x="6729022" y="7557151"/>
            <a:ext cx="9501578" cy="1777349"/>
          </a:xfrm>
          <a:prstGeom prst="rect">
            <a:avLst/>
          </a:prstGeom>
          <a:noFill/>
        </p:spPr>
        <p:txBody>
          <a:bodyPr wrap="none" lIns="114238" tIns="57120" rIns="114238" bIns="57120">
            <a:spAutoFit/>
          </a:bodyPr>
          <a:lstStyle/>
          <a:p>
            <a:pPr algn="ctr"/>
            <a:r>
              <a:rPr lang="en-US" sz="5400" dirty="0" smtClean="0">
                <a:ln w="18415" cmpd="sng">
                  <a:solidFill>
                    <a:srgbClr val="FFFF00"/>
                  </a:solidFill>
                  <a:prstDash val="solid"/>
                </a:ln>
                <a:solidFill>
                  <a:srgbClr val="FFFF00"/>
                </a:solidFill>
                <a:effectLst>
                  <a:glow rad="101600">
                    <a:schemeClr val="tx1">
                      <a:alpha val="60000"/>
                    </a:schemeClr>
                  </a:glow>
                  <a:outerShdw dist="101600" dir="2700000" algn="tl" rotWithShape="0">
                    <a:prstClr val="black"/>
                  </a:outerShdw>
                </a:effectLst>
              </a:rPr>
              <a:t>“After the Order of Melchizedek”</a:t>
            </a:r>
          </a:p>
          <a:p>
            <a:pPr algn="ctr"/>
            <a:r>
              <a:rPr lang="en-US" sz="5400" dirty="0" smtClean="0">
                <a:ln w="18415" cmpd="sng">
                  <a:solidFill>
                    <a:srgbClr val="FFFF00"/>
                  </a:solidFill>
                  <a:prstDash val="solid"/>
                </a:ln>
                <a:solidFill>
                  <a:srgbClr val="FFFF00"/>
                </a:solidFill>
                <a:effectLst>
                  <a:glow rad="101600">
                    <a:schemeClr val="tx1">
                      <a:alpha val="60000"/>
                    </a:schemeClr>
                  </a:glow>
                  <a:outerShdw dist="101600" dir="2700000" algn="tl" rotWithShape="0">
                    <a:prstClr val="black"/>
                  </a:outerShdw>
                </a:effectLst>
              </a:rPr>
              <a:t>Hebrews 5, 6 &amp; 7</a:t>
            </a:r>
            <a:endParaRPr lang="en-US" sz="5400" dirty="0">
              <a:ln w="18415" cmpd="sng">
                <a:solidFill>
                  <a:srgbClr val="FFFF00"/>
                </a:solidFill>
                <a:prstDash val="solid"/>
              </a:ln>
              <a:solidFill>
                <a:srgbClr val="FFFF00"/>
              </a:solidFill>
              <a:effectLst>
                <a:glow rad="101600">
                  <a:schemeClr val="tx1">
                    <a:alpha val="60000"/>
                  </a:schemeClr>
                </a:glow>
                <a:outerShdw dist="101600" dir="2700000" algn="tl" rotWithShape="0">
                  <a:prstClr val="black"/>
                </a:outerShdw>
              </a:effectLst>
            </a:endParaRPr>
          </a:p>
        </p:txBody>
      </p:sp>
    </p:spTree>
  </p:cSld>
  <p:clrMapOvr>
    <a:masterClrMapping/>
  </p:clrMapOvr>
  <p:transition spd="slow">
    <p:fade/>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Jesus Praying.jpg"/>
          <p:cNvPicPr>
            <a:picLocks noChangeAspect="1"/>
          </p:cNvPicPr>
          <p:nvPr/>
        </p:nvPicPr>
        <p:blipFill>
          <a:blip r:embed="rId2" cstate="print"/>
          <a:stretch>
            <a:fillRect/>
          </a:stretch>
        </p:blipFill>
        <p:spPr>
          <a:xfrm>
            <a:off x="0" y="0"/>
            <a:ext cx="18288000" cy="10287000"/>
          </a:xfrm>
          <a:prstGeom prst="rect">
            <a:avLst/>
          </a:prstGeom>
        </p:spPr>
      </p:pic>
      <p:sp>
        <p:nvSpPr>
          <p:cNvPr id="8" name="Rectangle 7"/>
          <p:cNvSpPr/>
          <p:nvPr/>
        </p:nvSpPr>
        <p:spPr>
          <a:xfrm>
            <a:off x="5029200" y="495300"/>
            <a:ext cx="12382724" cy="7163439"/>
          </a:xfrm>
          <a:prstGeom prst="rect">
            <a:avLst/>
          </a:prstGeom>
        </p:spPr>
        <p:txBody>
          <a:bodyPr wrap="square" lIns="114238" tIns="57120" rIns="114238" bIns="57120">
            <a:spAutoFit/>
          </a:bodyPr>
          <a:lstStyle/>
          <a:p>
            <a:pPr algn="just"/>
            <a:r>
              <a:rPr lang="en-US" sz="6800" b="1" dirty="0">
                <a:solidFill>
                  <a:srgbClr val="FFFF00"/>
                </a:solidFill>
                <a:effectLst>
                  <a:glow rad="101600">
                    <a:schemeClr val="tx1">
                      <a:alpha val="60000"/>
                    </a:schemeClr>
                  </a:glow>
                  <a:outerShdw dist="101600" dir="2700000" algn="tl" rotWithShape="0">
                    <a:prstClr val="black"/>
                  </a:outerShdw>
                </a:effectLst>
              </a:rPr>
              <a:t>Hebrews 8:1 NASB  Now the main point in what has been said is this: we have such a high priest, who has taken His seat at the right hand of the throne of the Majesty in the heavens,</a:t>
            </a:r>
          </a:p>
          <a:p>
            <a:pPr algn="just"/>
            <a:endParaRPr lang="en-US" sz="5000" b="1" dirty="0">
              <a:solidFill>
                <a:schemeClr val="bg1"/>
              </a:solidFill>
              <a:effectLst>
                <a:glow rad="101600">
                  <a:schemeClr val="tx1">
                    <a:alpha val="60000"/>
                  </a:schemeClr>
                </a:glow>
                <a:outerShdw dist="101600" dir="2700000" algn="tl" rotWithShape="0">
                  <a:prstClr val="black"/>
                </a:outerShdw>
              </a:effectLst>
            </a:endParaRPr>
          </a:p>
        </p:txBody>
      </p:sp>
    </p:spTree>
  </p:cSld>
  <p:clrMapOvr>
    <a:masterClrMapping/>
  </p:clrMapOvr>
  <p:transition spd="slow">
    <p:fade/>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Jesus with Crown of Thorns (Cross in the Background).jpg"/>
          <p:cNvPicPr>
            <a:picLocks noChangeAspect="1"/>
          </p:cNvPicPr>
          <p:nvPr/>
        </p:nvPicPr>
        <p:blipFill>
          <a:blip r:embed="rId2" cstate="print"/>
          <a:stretch>
            <a:fillRect/>
          </a:stretch>
        </p:blipFill>
        <p:spPr>
          <a:xfrm>
            <a:off x="7" y="0"/>
            <a:ext cx="18386994" cy="10287000"/>
          </a:xfrm>
          <a:prstGeom prst="rect">
            <a:avLst/>
          </a:prstGeom>
        </p:spPr>
      </p:pic>
      <p:pic>
        <p:nvPicPr>
          <p:cNvPr id="10" name="Picture 9"/>
          <p:cNvPicPr/>
          <p:nvPr/>
        </p:nvPicPr>
        <p:blipFill>
          <a:blip r:embed="rId3" cstate="print"/>
          <a:srcRect l="5256" t="19142" r="5388"/>
          <a:stretch>
            <a:fillRect/>
          </a:stretch>
        </p:blipFill>
        <p:spPr bwMode="auto">
          <a:xfrm>
            <a:off x="6142102" y="800102"/>
            <a:ext cx="11684068" cy="4914900"/>
          </a:xfrm>
          <a:prstGeom prst="rect">
            <a:avLst/>
          </a:prstGeom>
          <a:noFill/>
        </p:spPr>
      </p:pic>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jesus_cross_crucifixion_2_2.jpg"/>
          <p:cNvPicPr>
            <a:picLocks noChangeAspect="1"/>
          </p:cNvPicPr>
          <p:nvPr/>
        </p:nvPicPr>
        <p:blipFill>
          <a:blip r:embed="rId2" cstate="print"/>
          <a:srcRect l="6438" b="14755"/>
          <a:stretch>
            <a:fillRect/>
          </a:stretch>
        </p:blipFill>
        <p:spPr>
          <a:xfrm>
            <a:off x="5" y="0"/>
            <a:ext cx="18288002" cy="10287000"/>
          </a:xfrm>
          <a:prstGeom prst="rect">
            <a:avLst/>
          </a:prstGeom>
        </p:spPr>
      </p:pic>
      <p:pic>
        <p:nvPicPr>
          <p:cNvPr id="4" name="Picture 3"/>
          <p:cNvPicPr/>
          <p:nvPr/>
        </p:nvPicPr>
        <p:blipFill>
          <a:blip r:embed="rId3" cstate="print"/>
          <a:srcRect/>
          <a:stretch>
            <a:fillRect/>
          </a:stretch>
        </p:blipFill>
        <p:spPr bwMode="auto">
          <a:xfrm>
            <a:off x="4621914" y="3086105"/>
            <a:ext cx="13874152" cy="6456046"/>
          </a:xfrm>
          <a:prstGeom prst="rect">
            <a:avLst/>
          </a:prstGeom>
          <a:noFill/>
        </p:spPr>
      </p:pic>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Jesus on the Cross 2.jpg"/>
          <p:cNvPicPr>
            <a:picLocks noChangeAspect="1"/>
          </p:cNvPicPr>
          <p:nvPr/>
        </p:nvPicPr>
        <p:blipFill>
          <a:blip r:embed="rId2" cstate="print"/>
          <a:srcRect b="10132"/>
          <a:stretch>
            <a:fillRect/>
          </a:stretch>
        </p:blipFill>
        <p:spPr>
          <a:xfrm>
            <a:off x="1" y="0"/>
            <a:ext cx="18288002" cy="10287000"/>
          </a:xfrm>
          <a:prstGeom prst="rect">
            <a:avLst/>
          </a:prstGeom>
        </p:spPr>
      </p:pic>
      <p:sp>
        <p:nvSpPr>
          <p:cNvPr id="6" name="Rectangle 5"/>
          <p:cNvSpPr/>
          <p:nvPr/>
        </p:nvSpPr>
        <p:spPr>
          <a:xfrm>
            <a:off x="6373023" y="4114803"/>
            <a:ext cx="11267938" cy="5217690"/>
          </a:xfrm>
          <a:prstGeom prst="rect">
            <a:avLst/>
          </a:prstGeom>
        </p:spPr>
        <p:txBody>
          <a:bodyPr wrap="square" lIns="138026" tIns="69014" rIns="138026" bIns="69014">
            <a:spAutoFit/>
            <a:scene3d>
              <a:camera prst="orthographicFront"/>
              <a:lightRig rig="flat" dir="tl">
                <a:rot lat="0" lon="0" rev="6600000"/>
              </a:lightRig>
            </a:scene3d>
            <a:sp3d extrusionH="25400" contourW="8890">
              <a:bevelT w="38100" h="31750" prst="angle"/>
              <a:contourClr>
                <a:schemeClr val="accent2">
                  <a:shade val="75000"/>
                </a:schemeClr>
              </a:contourClr>
            </a:sp3d>
          </a:bodyPr>
          <a:lstStyle/>
          <a:p>
            <a:r>
              <a:rPr lang="en-US" sz="6000" b="1" dirty="0" smtClean="0">
                <a:ln w="11430">
                  <a:solidFill>
                    <a:schemeClr val="bg1"/>
                  </a:solidFill>
                </a:ln>
                <a:solidFill>
                  <a:schemeClr val="bg1"/>
                </a:solidFill>
                <a:effectLst>
                  <a:glow rad="101600">
                    <a:schemeClr val="tx1">
                      <a:alpha val="60000"/>
                    </a:schemeClr>
                  </a:glow>
                  <a:outerShdw dist="88900" dir="2400000" algn="tl">
                    <a:srgbClr val="000000"/>
                  </a:outerShdw>
                </a:effectLst>
              </a:rPr>
              <a:t>Acts 4:12 NASB  "And there is salvation in no one else; for there is no other name under heaven that has been given among men by which we must be saved."</a:t>
            </a:r>
          </a:p>
          <a:p>
            <a:endParaRPr lang="en-US"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glow rad="101600">
                  <a:schemeClr val="tx1">
                    <a:alpha val="60000"/>
                  </a:schemeClr>
                </a:glow>
                <a:outerShdw dist="88900" dir="2400000" algn="tl">
                  <a:srgbClr val="000000"/>
                </a:outerShdw>
              </a:effectLst>
            </a:endParaRPr>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CrucifixionStorm.jpg"/>
          <p:cNvPicPr>
            <a:picLocks noChangeAspect="1"/>
          </p:cNvPicPr>
          <p:nvPr/>
        </p:nvPicPr>
        <p:blipFill>
          <a:blip r:embed="rId2" cstate="print"/>
          <a:srcRect l="6438"/>
          <a:stretch>
            <a:fillRect/>
          </a:stretch>
        </p:blipFill>
        <p:spPr>
          <a:xfrm>
            <a:off x="4" y="0"/>
            <a:ext cx="18288000" cy="10287000"/>
          </a:xfrm>
          <a:prstGeom prst="rect">
            <a:avLst/>
          </a:prstGeom>
        </p:spPr>
      </p:pic>
      <p:pic>
        <p:nvPicPr>
          <p:cNvPr id="5" name="Picture 4"/>
          <p:cNvPicPr/>
          <p:nvPr/>
        </p:nvPicPr>
        <p:blipFill>
          <a:blip r:embed="rId3" cstate="print"/>
          <a:srcRect/>
          <a:stretch>
            <a:fillRect/>
          </a:stretch>
        </p:blipFill>
        <p:spPr bwMode="auto">
          <a:xfrm>
            <a:off x="6026651" y="685804"/>
            <a:ext cx="13449846" cy="5139692"/>
          </a:xfrm>
          <a:prstGeom prst="rect">
            <a:avLst/>
          </a:prstGeom>
          <a:noFill/>
        </p:spPr>
      </p:pic>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a:xfrm>
            <a:off x="10" y="0"/>
            <a:ext cx="18288000" cy="10287000"/>
          </a:xfrm>
          <a:prstGeom prst="rect">
            <a:avLst/>
          </a:prstGeom>
        </p:spPr>
        <p:style>
          <a:lnRef idx="2">
            <a:schemeClr val="dk1">
              <a:shade val="50000"/>
            </a:schemeClr>
          </a:lnRef>
          <a:fillRef idx="1">
            <a:schemeClr val="dk1"/>
          </a:fillRef>
          <a:effectRef idx="0">
            <a:schemeClr val="dk1"/>
          </a:effectRef>
          <a:fontRef idx="minor">
            <a:schemeClr val="lt1"/>
          </a:fontRef>
        </p:style>
        <p:txBody>
          <a:bodyPr lIns="137884" tIns="68942" rIns="137884" bIns="68942" rtlCol="0" anchor="ctr"/>
          <a:lstStyle/>
          <a:p>
            <a:pPr algn="ctr"/>
            <a:endParaRPr lang="en-US"/>
          </a:p>
        </p:txBody>
      </p:sp>
      <p:sp>
        <p:nvSpPr>
          <p:cNvPr id="18" name="Rectangle 17"/>
          <p:cNvSpPr/>
          <p:nvPr/>
        </p:nvSpPr>
        <p:spPr>
          <a:xfrm>
            <a:off x="4201275" y="-114299"/>
            <a:ext cx="9877242" cy="1339558"/>
          </a:xfrm>
          <a:prstGeom prst="rect">
            <a:avLst/>
          </a:prstGeom>
          <a:noFill/>
        </p:spPr>
        <p:txBody>
          <a:bodyPr wrap="none" lIns="137884" tIns="68942" rIns="137884" bIns="68942">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7800" u="sng"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erovias Brasil NF" pitchFamily="2" charset="0"/>
              </a:rPr>
              <a:t>Life = Believing in Jesus Christ </a:t>
            </a:r>
          </a:p>
        </p:txBody>
      </p:sp>
      <p:pic>
        <p:nvPicPr>
          <p:cNvPr id="14" name="Picture 13" descr="Jesus on the Cross 4.jpg"/>
          <p:cNvPicPr>
            <a:picLocks noChangeAspect="1"/>
          </p:cNvPicPr>
          <p:nvPr/>
        </p:nvPicPr>
        <p:blipFill>
          <a:blip r:embed="rId3" cstate="print"/>
          <a:stretch>
            <a:fillRect/>
          </a:stretch>
        </p:blipFill>
        <p:spPr>
          <a:xfrm>
            <a:off x="11453157" y="4457715"/>
            <a:ext cx="6834850" cy="5486214"/>
          </a:xfrm>
          <a:prstGeom prst="rect">
            <a:avLst/>
          </a:prstGeom>
          <a:effectLst>
            <a:softEdge rad="635000"/>
          </a:effectLst>
        </p:spPr>
      </p:pic>
      <p:sp>
        <p:nvSpPr>
          <p:cNvPr id="65537" name="Rectangle 1"/>
          <p:cNvSpPr>
            <a:spLocks noChangeArrowheads="1"/>
          </p:cNvSpPr>
          <p:nvPr/>
        </p:nvSpPr>
        <p:spPr bwMode="auto">
          <a:xfrm>
            <a:off x="22859" y="1479887"/>
            <a:ext cx="12189414" cy="8572308"/>
          </a:xfrm>
          <a:prstGeom prst="rect">
            <a:avLst/>
          </a:prstGeom>
          <a:noFill/>
          <a:ln w="9525">
            <a:noFill/>
            <a:miter lim="800000"/>
            <a:headEnd/>
            <a:tailEnd/>
          </a:ln>
          <a:effectLst/>
        </p:spPr>
        <p:txBody>
          <a:bodyPr vert="horz" wrap="none" lIns="137884" tIns="68942" rIns="137884" bIns="68942" numCol="1" anchor="ctr" anchorCtr="0" compatLnSpc="1">
            <a:prstTxWarp prst="textNoShape">
              <a:avLst/>
            </a:prstTxWarp>
            <a:spAutoFit/>
          </a:bodyPr>
          <a:lstStyle/>
          <a:p>
            <a:pPr indent="689526" fontAlgn="base">
              <a:spcBef>
                <a:spcPct val="0"/>
              </a:spcBef>
              <a:spcAft>
                <a:spcPct val="0"/>
              </a:spcAft>
            </a:pPr>
            <a:r>
              <a:rPr lang="en-US" sz="4400" b="1" dirty="0" smtClean="0">
                <a:solidFill>
                  <a:srgbClr val="FFFF00"/>
                </a:solidFill>
                <a:effectLst>
                  <a:glow rad="101600">
                    <a:schemeClr val="tx1">
                      <a:alpha val="60000"/>
                    </a:schemeClr>
                  </a:glow>
                  <a:outerShdw blurRad="50800" dist="63500" dir="2700000" algn="tl" rotWithShape="0">
                    <a:prstClr val="black"/>
                  </a:outerShdw>
                </a:effectLst>
                <a:latin typeface="Eras Demi ITC" pitchFamily="34" charset="0"/>
                <a:ea typeface="Times New Roman" pitchFamily="18" charset="0"/>
                <a:cs typeface="Tahoma" pitchFamily="34" charset="0"/>
              </a:rPr>
              <a:t>     </a:t>
            </a:r>
            <a:r>
              <a:rPr lang="en-US" sz="5400" b="1" dirty="0" smtClean="0">
                <a:solidFill>
                  <a:srgbClr val="FFFF00"/>
                </a:solidFill>
                <a:effectLst>
                  <a:glow rad="101600">
                    <a:schemeClr val="tx1">
                      <a:alpha val="60000"/>
                    </a:schemeClr>
                  </a:glow>
                  <a:outerShdw blurRad="50800" dist="63500" dir="2700000" algn="tl" rotWithShape="0">
                    <a:prstClr val="black"/>
                  </a:outerShdw>
                </a:effectLst>
                <a:latin typeface="AR CENA" pitchFamily="2" charset="0"/>
                <a:ea typeface="Times New Roman" pitchFamily="18" charset="0"/>
                <a:cs typeface="Tahoma" pitchFamily="34" charset="0"/>
              </a:rPr>
              <a:t>Gospel of John – Emphasis on “Believing”</a:t>
            </a:r>
          </a:p>
          <a:p>
            <a:pPr indent="689526" fontAlgn="base">
              <a:spcBef>
                <a:spcPct val="0"/>
              </a:spcBef>
              <a:spcAft>
                <a:spcPct val="0"/>
              </a:spcAft>
            </a:pPr>
            <a:r>
              <a:rPr lang="en-US" sz="5400" b="1" dirty="0" smtClean="0">
                <a:solidFill>
                  <a:srgbClr val="FFFF00"/>
                </a:solidFill>
                <a:effectLst>
                  <a:glow rad="101600">
                    <a:schemeClr val="tx1">
                      <a:alpha val="60000"/>
                    </a:schemeClr>
                  </a:glow>
                  <a:outerShdw blurRad="50800" dist="63500" dir="2700000" algn="tl" rotWithShape="0">
                    <a:prstClr val="black"/>
                  </a:outerShdw>
                </a:effectLst>
                <a:latin typeface="AR CENA" pitchFamily="2" charset="0"/>
                <a:ea typeface="Times New Roman" pitchFamily="18" charset="0"/>
                <a:cs typeface="Tahoma" pitchFamily="34" charset="0"/>
              </a:rPr>
              <a:t>      </a:t>
            </a:r>
            <a:r>
              <a:rPr lang="en-US" sz="4400" b="1" dirty="0" smtClean="0">
                <a:solidFill>
                  <a:srgbClr val="FFFF00"/>
                </a:solidFill>
                <a:effectLst>
                  <a:glow rad="101600">
                    <a:schemeClr val="tx1">
                      <a:alpha val="60000"/>
                    </a:schemeClr>
                  </a:glow>
                  <a:outerShdw blurRad="50800" dist="63500" dir="2700000" algn="tl" rotWithShape="0">
                    <a:prstClr val="black"/>
                  </a:outerShdw>
                </a:effectLst>
                <a:latin typeface="AR CENA" pitchFamily="2" charset="0"/>
                <a:ea typeface="Times New Roman" pitchFamily="18" charset="0"/>
                <a:cs typeface="Tahoma" pitchFamily="34" charset="0"/>
              </a:rPr>
              <a:t>(“Believe” – found 55 Xs) (“Believes” – 14 Xs)</a:t>
            </a:r>
          </a:p>
          <a:p>
            <a:pPr indent="689526" fontAlgn="base">
              <a:spcBef>
                <a:spcPct val="0"/>
              </a:spcBef>
              <a:spcAft>
                <a:spcPct val="0"/>
              </a:spcAft>
            </a:pPr>
            <a:r>
              <a:rPr lang="en-US" sz="4400" b="1" dirty="0" smtClean="0">
                <a:solidFill>
                  <a:srgbClr val="FFFF00"/>
                </a:solidFill>
                <a:effectLst>
                  <a:glow rad="101600">
                    <a:schemeClr val="tx1">
                      <a:alpha val="60000"/>
                    </a:schemeClr>
                  </a:glow>
                  <a:outerShdw blurRad="50800" dist="63500" dir="2700000" algn="tl" rotWithShape="0">
                    <a:prstClr val="black"/>
                  </a:outerShdw>
                </a:effectLst>
                <a:latin typeface="AR CENA" pitchFamily="2" charset="0"/>
                <a:ea typeface="Times New Roman" pitchFamily="18" charset="0"/>
                <a:cs typeface="Tahoma" pitchFamily="34" charset="0"/>
              </a:rPr>
              <a:t>           (“Believed” – 24 Xs) (“Believing” – 5 Xs)</a:t>
            </a:r>
            <a:endParaRPr lang="en-US" sz="4400" b="1" dirty="0">
              <a:solidFill>
                <a:srgbClr val="FFFF00"/>
              </a:solidFill>
              <a:effectLst>
                <a:glow rad="101600">
                  <a:schemeClr val="tx1">
                    <a:alpha val="60000"/>
                  </a:schemeClr>
                </a:glow>
                <a:outerShdw blurRad="50800" dist="63500" dir="2700000" algn="tl" rotWithShape="0">
                  <a:prstClr val="black"/>
                </a:outerShdw>
              </a:effectLst>
              <a:latin typeface="AR CENA" pitchFamily="2" charset="0"/>
              <a:cs typeface="Arial" pitchFamily="34" charset="0"/>
            </a:endParaRPr>
          </a:p>
          <a:p>
            <a:pPr indent="689526" fontAlgn="base">
              <a:spcBef>
                <a:spcPct val="0"/>
              </a:spcBef>
              <a:spcAft>
                <a:spcPct val="0"/>
              </a:spcAft>
            </a:pPr>
            <a:r>
              <a:rPr lang="en-US" sz="5400" b="1" dirty="0" smtClean="0">
                <a:solidFill>
                  <a:srgbClr val="FFFF00"/>
                </a:solidFill>
                <a:effectLst>
                  <a:glow rad="101600">
                    <a:schemeClr val="tx1">
                      <a:alpha val="60000"/>
                    </a:schemeClr>
                  </a:glow>
                  <a:outerShdw blurRad="50800" dist="63500" dir="2700000" algn="tl" rotWithShape="0">
                    <a:prstClr val="black"/>
                  </a:outerShdw>
                </a:effectLst>
                <a:latin typeface="AR CENA" pitchFamily="2" charset="0"/>
                <a:ea typeface="Times New Roman" pitchFamily="18" charset="0"/>
                <a:cs typeface="Tahoma" pitchFamily="34" charset="0"/>
              </a:rPr>
              <a:t>A Total of 98 times the Gospel of John speaks</a:t>
            </a:r>
          </a:p>
          <a:p>
            <a:pPr indent="689526" eaLnBrk="0" fontAlgn="base" hangingPunct="0">
              <a:spcBef>
                <a:spcPct val="0"/>
              </a:spcBef>
              <a:spcAft>
                <a:spcPct val="0"/>
              </a:spcAft>
            </a:pPr>
            <a:r>
              <a:rPr lang="en-US" sz="5400" b="1" dirty="0">
                <a:solidFill>
                  <a:srgbClr val="FFFF00"/>
                </a:solidFill>
                <a:effectLst>
                  <a:glow rad="101600">
                    <a:schemeClr val="tx1">
                      <a:alpha val="60000"/>
                    </a:schemeClr>
                  </a:glow>
                  <a:outerShdw blurRad="50800" dist="63500" dir="2700000" algn="tl" rotWithShape="0">
                    <a:prstClr val="black"/>
                  </a:outerShdw>
                </a:effectLst>
                <a:latin typeface="AR CENA" pitchFamily="2" charset="0"/>
                <a:ea typeface="Times New Roman" pitchFamily="18" charset="0"/>
                <a:cs typeface="Tahoma" pitchFamily="34" charset="0"/>
              </a:rPr>
              <a:t> </a:t>
            </a:r>
            <a:r>
              <a:rPr lang="en-US" sz="5400" b="1" dirty="0" smtClean="0">
                <a:solidFill>
                  <a:srgbClr val="FFFF00"/>
                </a:solidFill>
                <a:effectLst>
                  <a:glow rad="101600">
                    <a:schemeClr val="tx1">
                      <a:alpha val="60000"/>
                    </a:schemeClr>
                  </a:glow>
                  <a:outerShdw blurRad="50800" dist="63500" dir="2700000" algn="tl" rotWithShape="0">
                    <a:prstClr val="black"/>
                  </a:outerShdw>
                </a:effectLst>
                <a:latin typeface="AR CENA" pitchFamily="2" charset="0"/>
                <a:ea typeface="Times New Roman" pitchFamily="18" charset="0"/>
                <a:cs typeface="Tahoma" pitchFamily="34" charset="0"/>
              </a:rPr>
              <a:t>    of the need to “believe” in who Jesus is!</a:t>
            </a:r>
          </a:p>
          <a:p>
            <a:pPr indent="689526" eaLnBrk="0" fontAlgn="base" hangingPunct="0">
              <a:spcBef>
                <a:spcPct val="0"/>
              </a:spcBef>
              <a:spcAft>
                <a:spcPct val="0"/>
              </a:spcAft>
            </a:pPr>
            <a:endParaRPr lang="en-US" sz="2400" b="1" dirty="0" smtClean="0">
              <a:solidFill>
                <a:schemeClr val="bg1"/>
              </a:solidFill>
              <a:effectLst>
                <a:glow rad="101600">
                  <a:schemeClr val="tx1">
                    <a:alpha val="60000"/>
                  </a:schemeClr>
                </a:glow>
                <a:outerShdw blurRad="50800" dist="63500" dir="2700000" algn="tl" rotWithShape="0">
                  <a:prstClr val="black"/>
                </a:outerShdw>
              </a:effectLst>
              <a:latin typeface="Eras Demi ITC" pitchFamily="34" charset="0"/>
              <a:cs typeface="Arial" pitchFamily="34" charset="0"/>
            </a:endParaRPr>
          </a:p>
          <a:p>
            <a:pPr indent="689526" eaLnBrk="0" fontAlgn="base" hangingPunct="0">
              <a:spcBef>
                <a:spcPct val="0"/>
              </a:spcBef>
              <a:spcAft>
                <a:spcPct val="0"/>
              </a:spcAft>
            </a:pPr>
            <a:r>
              <a:rPr lang="en-US" sz="4400" b="1" dirty="0" smtClean="0">
                <a:solidFill>
                  <a:schemeClr val="bg1"/>
                </a:solidFill>
                <a:effectLst>
                  <a:glow rad="101600">
                    <a:schemeClr val="tx1">
                      <a:alpha val="60000"/>
                    </a:schemeClr>
                  </a:glow>
                  <a:outerShdw blurRad="50800" dist="63500" dir="2700000" algn="tl" rotWithShape="0">
                    <a:prstClr val="black"/>
                  </a:outerShdw>
                </a:effectLst>
                <a:latin typeface="AR CENA" pitchFamily="2" charset="0"/>
                <a:ea typeface="Times New Roman" pitchFamily="18" charset="0"/>
                <a:cs typeface="Tahoma" pitchFamily="34" charset="0"/>
              </a:rPr>
              <a:t>         Gospel of Matthew – Total use </a:t>
            </a:r>
            <a:r>
              <a:rPr lang="en-US" sz="4400" b="1" dirty="0" smtClean="0">
                <a:ln>
                  <a:solidFill>
                    <a:srgbClr val="FFFF00"/>
                  </a:solidFill>
                </a:ln>
                <a:solidFill>
                  <a:schemeClr val="bg1"/>
                </a:solidFill>
                <a:effectLst>
                  <a:glow rad="101600">
                    <a:schemeClr val="tx1">
                      <a:alpha val="60000"/>
                    </a:schemeClr>
                  </a:glow>
                  <a:outerShdw blurRad="50800" dist="63500" dir="2700000" algn="tl" rotWithShape="0">
                    <a:prstClr val="black"/>
                  </a:outerShdw>
                </a:effectLst>
                <a:latin typeface="AR CENA" pitchFamily="2" charset="0"/>
                <a:ea typeface="Times New Roman" pitchFamily="18" charset="0"/>
                <a:cs typeface="Tahoma" pitchFamily="34" charset="0"/>
              </a:rPr>
              <a:t>11xs</a:t>
            </a:r>
            <a:r>
              <a:rPr lang="en-US" sz="4400" b="1" dirty="0" smtClean="0">
                <a:solidFill>
                  <a:schemeClr val="bg1"/>
                </a:solidFill>
                <a:effectLst>
                  <a:glow rad="101600">
                    <a:schemeClr val="tx1">
                      <a:alpha val="60000"/>
                    </a:schemeClr>
                  </a:glow>
                  <a:outerShdw blurRad="50800" dist="63500" dir="2700000" algn="tl" rotWithShape="0">
                    <a:prstClr val="black"/>
                  </a:outerShdw>
                </a:effectLst>
                <a:latin typeface="AR CENA" pitchFamily="2" charset="0"/>
                <a:ea typeface="Times New Roman" pitchFamily="18" charset="0"/>
                <a:cs typeface="Tahoma" pitchFamily="34" charset="0"/>
              </a:rPr>
              <a:t> with only </a:t>
            </a:r>
          </a:p>
          <a:p>
            <a:pPr indent="689526" eaLnBrk="0" fontAlgn="base" hangingPunct="0">
              <a:spcBef>
                <a:spcPct val="0"/>
              </a:spcBef>
              <a:spcAft>
                <a:spcPct val="0"/>
              </a:spcAft>
            </a:pPr>
            <a:r>
              <a:rPr lang="en-US" sz="4400" b="1" dirty="0" smtClean="0">
                <a:solidFill>
                  <a:schemeClr val="bg1"/>
                </a:solidFill>
                <a:effectLst>
                  <a:glow rad="101600">
                    <a:schemeClr val="tx1">
                      <a:alpha val="60000"/>
                    </a:schemeClr>
                  </a:glow>
                  <a:outerShdw blurRad="50800" dist="63500" dir="2700000" algn="tl" rotWithShape="0">
                    <a:prstClr val="black"/>
                  </a:outerShdw>
                </a:effectLst>
                <a:latin typeface="AR CENA" pitchFamily="2" charset="0"/>
                <a:ea typeface="Times New Roman" pitchFamily="18" charset="0"/>
                <a:cs typeface="Tahoma" pitchFamily="34" charset="0"/>
              </a:rPr>
              <a:t>                  1x referring to believing in Jesus</a:t>
            </a:r>
            <a:endParaRPr lang="en-US" sz="4400" b="1" dirty="0" smtClean="0">
              <a:solidFill>
                <a:schemeClr val="bg1"/>
              </a:solidFill>
              <a:effectLst>
                <a:glow rad="101600">
                  <a:schemeClr val="tx1">
                    <a:alpha val="60000"/>
                  </a:schemeClr>
                </a:glow>
                <a:outerShdw blurRad="50800" dist="63500" dir="2700000" algn="tl" rotWithShape="0">
                  <a:prstClr val="black"/>
                </a:outerShdw>
              </a:effectLst>
              <a:latin typeface="AR CENA" pitchFamily="2" charset="0"/>
              <a:cs typeface="Arial" pitchFamily="34" charset="0"/>
            </a:endParaRPr>
          </a:p>
          <a:p>
            <a:pPr indent="689526" eaLnBrk="0" fontAlgn="base" hangingPunct="0">
              <a:spcBef>
                <a:spcPct val="0"/>
              </a:spcBef>
              <a:spcAft>
                <a:spcPct val="0"/>
              </a:spcAft>
            </a:pPr>
            <a:r>
              <a:rPr lang="en-US" sz="4400" b="1" dirty="0" smtClean="0">
                <a:solidFill>
                  <a:schemeClr val="bg1"/>
                </a:solidFill>
                <a:effectLst>
                  <a:glow rad="101600">
                    <a:schemeClr val="tx1">
                      <a:alpha val="60000"/>
                    </a:schemeClr>
                  </a:glow>
                  <a:outerShdw blurRad="50800" dist="63500" dir="2700000" algn="tl" rotWithShape="0">
                    <a:prstClr val="black"/>
                  </a:outerShdw>
                </a:effectLst>
                <a:latin typeface="AR CENA" pitchFamily="2" charset="0"/>
                <a:ea typeface="Times New Roman" pitchFamily="18" charset="0"/>
                <a:cs typeface="Tahoma" pitchFamily="34" charset="0"/>
              </a:rPr>
              <a:t>	      Gospel of Mark – Total use </a:t>
            </a:r>
            <a:r>
              <a:rPr lang="en-US" sz="4400" b="1" dirty="0" smtClean="0">
                <a:ln>
                  <a:solidFill>
                    <a:srgbClr val="FFFF00"/>
                  </a:solidFill>
                </a:ln>
                <a:solidFill>
                  <a:schemeClr val="bg1"/>
                </a:solidFill>
                <a:effectLst>
                  <a:glow rad="101600">
                    <a:schemeClr val="tx1">
                      <a:alpha val="60000"/>
                    </a:schemeClr>
                  </a:glow>
                  <a:outerShdw blurRad="50800" dist="63500" dir="2700000" algn="tl" rotWithShape="0">
                    <a:prstClr val="black"/>
                  </a:outerShdw>
                </a:effectLst>
                <a:latin typeface="AR CENA" pitchFamily="2" charset="0"/>
                <a:ea typeface="Times New Roman" pitchFamily="18" charset="0"/>
                <a:cs typeface="Tahoma" pitchFamily="34" charset="0"/>
              </a:rPr>
              <a:t>15xs</a:t>
            </a:r>
            <a:r>
              <a:rPr lang="en-US" sz="4400" b="1" dirty="0" smtClean="0">
                <a:solidFill>
                  <a:schemeClr val="bg1"/>
                </a:solidFill>
                <a:effectLst>
                  <a:glow rad="101600">
                    <a:schemeClr val="tx1">
                      <a:alpha val="60000"/>
                    </a:schemeClr>
                  </a:glow>
                  <a:outerShdw blurRad="50800" dist="63500" dir="2700000" algn="tl" rotWithShape="0">
                    <a:prstClr val="black"/>
                  </a:outerShdw>
                </a:effectLst>
                <a:latin typeface="AR CENA" pitchFamily="2" charset="0"/>
                <a:ea typeface="Times New Roman" pitchFamily="18" charset="0"/>
                <a:cs typeface="Tahoma" pitchFamily="34" charset="0"/>
              </a:rPr>
              <a:t> with only </a:t>
            </a:r>
          </a:p>
          <a:p>
            <a:pPr indent="689526" eaLnBrk="0" fontAlgn="base" hangingPunct="0">
              <a:spcBef>
                <a:spcPct val="0"/>
              </a:spcBef>
              <a:spcAft>
                <a:spcPct val="0"/>
              </a:spcAft>
            </a:pPr>
            <a:r>
              <a:rPr lang="en-US" sz="4400" b="1" dirty="0" smtClean="0">
                <a:solidFill>
                  <a:schemeClr val="bg1"/>
                </a:solidFill>
                <a:effectLst>
                  <a:glow rad="101600">
                    <a:schemeClr val="tx1">
                      <a:alpha val="60000"/>
                    </a:schemeClr>
                  </a:glow>
                  <a:outerShdw blurRad="50800" dist="63500" dir="2700000" algn="tl" rotWithShape="0">
                    <a:prstClr val="black"/>
                  </a:outerShdw>
                </a:effectLst>
                <a:latin typeface="AR CENA" pitchFamily="2" charset="0"/>
                <a:ea typeface="Times New Roman" pitchFamily="18" charset="0"/>
                <a:cs typeface="Tahoma" pitchFamily="34" charset="0"/>
              </a:rPr>
              <a:t>                2xs referring to believing in Jesus</a:t>
            </a:r>
            <a:endParaRPr lang="en-US" sz="4400" b="1" dirty="0">
              <a:solidFill>
                <a:schemeClr val="bg1"/>
              </a:solidFill>
              <a:effectLst>
                <a:glow rad="101600">
                  <a:schemeClr val="tx1">
                    <a:alpha val="60000"/>
                  </a:schemeClr>
                </a:glow>
                <a:outerShdw blurRad="50800" dist="63500" dir="2700000" algn="tl" rotWithShape="0">
                  <a:prstClr val="black"/>
                </a:outerShdw>
              </a:effectLst>
              <a:latin typeface="AR CENA" pitchFamily="2" charset="0"/>
              <a:cs typeface="Arial" pitchFamily="34" charset="0"/>
            </a:endParaRPr>
          </a:p>
          <a:p>
            <a:pPr indent="689526" eaLnBrk="0" fontAlgn="base" hangingPunct="0">
              <a:spcBef>
                <a:spcPct val="0"/>
              </a:spcBef>
              <a:spcAft>
                <a:spcPct val="0"/>
              </a:spcAft>
            </a:pPr>
            <a:r>
              <a:rPr lang="en-US" sz="4400" b="1" dirty="0" smtClean="0">
                <a:solidFill>
                  <a:schemeClr val="bg1"/>
                </a:solidFill>
                <a:effectLst>
                  <a:glow rad="101600">
                    <a:schemeClr val="tx1">
                      <a:alpha val="60000"/>
                    </a:schemeClr>
                  </a:glow>
                  <a:outerShdw blurRad="50800" dist="63500" dir="2700000" algn="tl" rotWithShape="0">
                    <a:prstClr val="black"/>
                  </a:outerShdw>
                </a:effectLst>
                <a:latin typeface="AR CENA" pitchFamily="2" charset="0"/>
                <a:ea typeface="Times New Roman" pitchFamily="18" charset="0"/>
                <a:cs typeface="Tahoma" pitchFamily="34" charset="0"/>
              </a:rPr>
              <a:t>               Gospel of Luke – Total use </a:t>
            </a:r>
            <a:r>
              <a:rPr lang="en-US" sz="4400" b="1" dirty="0" smtClean="0">
                <a:ln>
                  <a:solidFill>
                    <a:srgbClr val="FFFF00"/>
                  </a:solidFill>
                </a:ln>
                <a:solidFill>
                  <a:schemeClr val="bg1"/>
                </a:solidFill>
                <a:effectLst>
                  <a:glow rad="101600">
                    <a:schemeClr val="tx1">
                      <a:alpha val="60000"/>
                    </a:schemeClr>
                  </a:glow>
                  <a:outerShdw blurRad="50800" dist="63500" dir="2700000" algn="tl" rotWithShape="0">
                    <a:prstClr val="black"/>
                  </a:outerShdw>
                </a:effectLst>
                <a:latin typeface="AR CENA" pitchFamily="2" charset="0"/>
                <a:ea typeface="Times New Roman" pitchFamily="18" charset="0"/>
                <a:cs typeface="Tahoma" pitchFamily="34" charset="0"/>
              </a:rPr>
              <a:t>10xs</a:t>
            </a:r>
            <a:r>
              <a:rPr lang="en-US" sz="4400" b="1" dirty="0" smtClean="0">
                <a:solidFill>
                  <a:schemeClr val="bg1"/>
                </a:solidFill>
                <a:effectLst>
                  <a:glow rad="101600">
                    <a:schemeClr val="tx1">
                      <a:alpha val="60000"/>
                    </a:schemeClr>
                  </a:glow>
                  <a:outerShdw blurRad="50800" dist="63500" dir="2700000" algn="tl" rotWithShape="0">
                    <a:prstClr val="black"/>
                  </a:outerShdw>
                </a:effectLst>
                <a:latin typeface="AR CENA" pitchFamily="2" charset="0"/>
                <a:ea typeface="Times New Roman" pitchFamily="18" charset="0"/>
                <a:cs typeface="Tahoma" pitchFamily="34" charset="0"/>
              </a:rPr>
              <a:t> with </a:t>
            </a:r>
          </a:p>
          <a:p>
            <a:pPr indent="689526" eaLnBrk="0" fontAlgn="base" hangingPunct="0">
              <a:spcBef>
                <a:spcPct val="0"/>
              </a:spcBef>
              <a:spcAft>
                <a:spcPct val="0"/>
              </a:spcAft>
            </a:pPr>
            <a:r>
              <a:rPr lang="en-US" sz="4400" b="1" dirty="0" smtClean="0">
                <a:solidFill>
                  <a:schemeClr val="bg1"/>
                </a:solidFill>
                <a:effectLst>
                  <a:glow rad="101600">
                    <a:schemeClr val="tx1">
                      <a:alpha val="60000"/>
                    </a:schemeClr>
                  </a:glow>
                  <a:outerShdw blurRad="50800" dist="63500" dir="2700000" algn="tl" rotWithShape="0">
                    <a:prstClr val="black"/>
                  </a:outerShdw>
                </a:effectLst>
                <a:latin typeface="AR CENA" pitchFamily="2" charset="0"/>
                <a:ea typeface="Times New Roman" pitchFamily="18" charset="0"/>
                <a:cs typeface="Tahoma" pitchFamily="34" charset="0"/>
              </a:rPr>
              <a:t>         none of these referring to believing in Jesus</a:t>
            </a:r>
            <a:endParaRPr lang="en-US" sz="4400" b="1" dirty="0" smtClean="0">
              <a:solidFill>
                <a:schemeClr val="bg1"/>
              </a:solidFill>
              <a:effectLst>
                <a:glow rad="101600">
                  <a:schemeClr val="tx1">
                    <a:alpha val="60000"/>
                  </a:schemeClr>
                </a:glow>
                <a:outerShdw blurRad="50800" dist="63500" dir="2700000" algn="tl" rotWithShape="0">
                  <a:prstClr val="black"/>
                </a:outerShdw>
              </a:effectLst>
              <a:latin typeface="AR CENA" pitchFamily="2" charset="0"/>
              <a:cs typeface="Arial" pitchFamily="34" charset="0"/>
            </a:endParaRPr>
          </a:p>
        </p:txBody>
      </p:sp>
      <p:cxnSp>
        <p:nvCxnSpPr>
          <p:cNvPr id="17" name="Straight Connector 16"/>
          <p:cNvCxnSpPr/>
          <p:nvPr/>
        </p:nvCxnSpPr>
        <p:spPr>
          <a:xfrm>
            <a:off x="2241657" y="7302966"/>
            <a:ext cx="8082030" cy="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a:off x="2276733" y="8560266"/>
            <a:ext cx="8082030" cy="0"/>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22" name="Rounded Rectangle 21"/>
          <p:cNvSpPr/>
          <p:nvPr/>
        </p:nvSpPr>
        <p:spPr>
          <a:xfrm>
            <a:off x="1823160" y="2542867"/>
            <a:ext cx="9582980" cy="1371600"/>
          </a:xfrm>
          <a:prstGeom prst="round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137884" tIns="68942" rIns="137884" bIns="68942" rtlCol="0" anchor="ctr"/>
          <a:lstStyle/>
          <a:p>
            <a:pPr algn="ctr"/>
            <a:endParaRPr lang="en-US"/>
          </a:p>
        </p:txBody>
      </p:sp>
    </p:spTree>
  </p:cSld>
  <p:clrMapOvr>
    <a:masterClrMapping/>
  </p:clrMapOvr>
  <p:transition spd="med">
    <p:cover dir="u"/>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background three crosses.jpg"/>
          <p:cNvPicPr>
            <a:picLocks noChangeAspect="1"/>
          </p:cNvPicPr>
          <p:nvPr/>
        </p:nvPicPr>
        <p:blipFill>
          <a:blip r:embed="rId2" cstate="print"/>
          <a:srcRect t="5552" b="4499"/>
          <a:stretch>
            <a:fillRect/>
          </a:stretch>
        </p:blipFill>
        <p:spPr>
          <a:xfrm>
            <a:off x="10" y="1514"/>
            <a:ext cx="18288000" cy="10285500"/>
          </a:xfrm>
          <a:prstGeom prst="rect">
            <a:avLst/>
          </a:prstGeom>
        </p:spPr>
      </p:pic>
      <p:pic>
        <p:nvPicPr>
          <p:cNvPr id="4" name="Picture 3"/>
          <p:cNvPicPr/>
          <p:nvPr/>
        </p:nvPicPr>
        <p:blipFill>
          <a:blip r:embed="rId3" cstate="print"/>
          <a:srcRect/>
          <a:stretch>
            <a:fillRect/>
          </a:stretch>
        </p:blipFill>
        <p:spPr bwMode="auto">
          <a:xfrm>
            <a:off x="21" y="0"/>
            <a:ext cx="10760406" cy="2400300"/>
          </a:xfrm>
          <a:prstGeom prst="rect">
            <a:avLst/>
          </a:prstGeom>
          <a:noFill/>
          <a:effectLst>
            <a:glow rad="101600">
              <a:schemeClr val="tx1">
                <a:alpha val="60000"/>
              </a:schemeClr>
            </a:glow>
          </a:effectLst>
        </p:spPr>
      </p:pic>
      <p:sp>
        <p:nvSpPr>
          <p:cNvPr id="6" name="Rectangle 5"/>
          <p:cNvSpPr/>
          <p:nvPr/>
        </p:nvSpPr>
        <p:spPr>
          <a:xfrm>
            <a:off x="7867863" y="2514605"/>
            <a:ext cx="9553434" cy="1431890"/>
          </a:xfrm>
          <a:prstGeom prst="rect">
            <a:avLst/>
          </a:prstGeom>
          <a:noFill/>
        </p:spPr>
        <p:txBody>
          <a:bodyPr wrap="none" lIns="137884" tIns="68942" rIns="137884" bIns="68942">
            <a:spAutoFit/>
            <a:scene3d>
              <a:camera prst="orthographicFront"/>
              <a:lightRig rig="threePt" dir="t"/>
            </a:scene3d>
            <a:sp3d extrusionH="57150">
              <a:bevelT w="38100" h="38100" prst="angle"/>
            </a:sp3d>
          </a:bodyPr>
          <a:lstStyle/>
          <a:p>
            <a:pPr algn="ctr"/>
            <a:r>
              <a:rPr lang="en-US" sz="8400" dirty="0" smtClean="0">
                <a:ln w="18415" cmpd="sng">
                  <a:solidFill>
                    <a:srgbClr val="FFFF99"/>
                  </a:solidFill>
                  <a:prstDash val="solid"/>
                </a:ln>
                <a:solidFill>
                  <a:srgbClr val="FFFF99"/>
                </a:solidFill>
                <a:effectLst>
                  <a:glow rad="101600">
                    <a:schemeClr val="tx1">
                      <a:alpha val="60000"/>
                    </a:schemeClr>
                  </a:glow>
                  <a:outerShdw blurRad="63500" dir="3600000" algn="tl" rotWithShape="0">
                    <a:srgbClr val="000000">
                      <a:alpha val="70000"/>
                    </a:srgbClr>
                  </a:outerShdw>
                </a:effectLst>
                <a:latin typeface="Maiandra GD" pitchFamily="34" charset="0"/>
              </a:rPr>
              <a:t>1a - Is There a God?</a:t>
            </a:r>
            <a:endParaRPr lang="en-US" sz="8400" dirty="0">
              <a:ln w="18415" cmpd="sng">
                <a:solidFill>
                  <a:srgbClr val="FFFF99"/>
                </a:solidFill>
                <a:prstDash val="solid"/>
              </a:ln>
              <a:solidFill>
                <a:srgbClr val="FFFF99"/>
              </a:solidFill>
              <a:effectLst>
                <a:glow rad="101600">
                  <a:schemeClr val="tx1">
                    <a:alpha val="60000"/>
                  </a:schemeClr>
                </a:glow>
                <a:outerShdw blurRad="63500" dir="3600000" algn="tl" rotWithShape="0">
                  <a:srgbClr val="000000">
                    <a:alpha val="70000"/>
                  </a:srgbClr>
                </a:outerShdw>
              </a:effectLst>
              <a:latin typeface="Maiandra GD" pitchFamily="34" charset="0"/>
            </a:endParaRPr>
          </a:p>
        </p:txBody>
      </p:sp>
      <p:sp>
        <p:nvSpPr>
          <p:cNvPr id="7" name="Rectangle 6"/>
          <p:cNvSpPr/>
          <p:nvPr/>
        </p:nvSpPr>
        <p:spPr>
          <a:xfrm>
            <a:off x="6690659" y="3771903"/>
            <a:ext cx="11318342" cy="1431890"/>
          </a:xfrm>
          <a:prstGeom prst="rect">
            <a:avLst/>
          </a:prstGeom>
          <a:noFill/>
        </p:spPr>
        <p:txBody>
          <a:bodyPr wrap="none" lIns="137884" tIns="68942" rIns="137884" bIns="68942">
            <a:spAutoFit/>
            <a:scene3d>
              <a:camera prst="orthographicFront"/>
              <a:lightRig rig="threePt" dir="t"/>
            </a:scene3d>
            <a:sp3d extrusionH="57150">
              <a:bevelT w="38100" h="38100" prst="angle"/>
            </a:sp3d>
          </a:bodyPr>
          <a:lstStyle/>
          <a:p>
            <a:pPr algn="ctr"/>
            <a:r>
              <a:rPr lang="en-US" sz="8400" dirty="0" smtClean="0">
                <a:ln w="18415" cmpd="sng">
                  <a:solidFill>
                    <a:srgbClr val="FFFF99"/>
                  </a:solidFill>
                  <a:prstDash val="solid"/>
                </a:ln>
                <a:solidFill>
                  <a:srgbClr val="FFFF99"/>
                </a:solidFill>
                <a:effectLst>
                  <a:glow rad="101600">
                    <a:schemeClr val="tx1">
                      <a:alpha val="60000"/>
                    </a:schemeClr>
                  </a:glow>
                  <a:outerShdw blurRad="63500" dir="3600000" algn="tl" rotWithShape="0">
                    <a:srgbClr val="000000">
                      <a:alpha val="70000"/>
                    </a:srgbClr>
                  </a:outerShdw>
                </a:effectLst>
                <a:latin typeface="Maiandra GD" pitchFamily="34" charset="0"/>
              </a:rPr>
              <a:t>1b - Did He Create Me?</a:t>
            </a:r>
            <a:endParaRPr lang="en-US" sz="8400" dirty="0">
              <a:ln w="18415" cmpd="sng">
                <a:solidFill>
                  <a:srgbClr val="FFFF99"/>
                </a:solidFill>
                <a:prstDash val="solid"/>
              </a:ln>
              <a:solidFill>
                <a:srgbClr val="FFFF99"/>
              </a:solidFill>
              <a:effectLst>
                <a:glow rad="101600">
                  <a:schemeClr val="tx1">
                    <a:alpha val="60000"/>
                  </a:schemeClr>
                </a:glow>
                <a:outerShdw blurRad="63500" dir="3600000" algn="tl" rotWithShape="0">
                  <a:srgbClr val="000000">
                    <a:alpha val="70000"/>
                  </a:srgbClr>
                </a:outerShdw>
              </a:effectLst>
              <a:latin typeface="Maiandra GD" pitchFamily="34" charset="0"/>
            </a:endParaRPr>
          </a:p>
        </p:txBody>
      </p:sp>
      <p:sp>
        <p:nvSpPr>
          <p:cNvPr id="8" name="Rectangle 7"/>
          <p:cNvSpPr/>
          <p:nvPr/>
        </p:nvSpPr>
        <p:spPr>
          <a:xfrm>
            <a:off x="9386557" y="5255223"/>
            <a:ext cx="7176182" cy="2724554"/>
          </a:xfrm>
          <a:prstGeom prst="rect">
            <a:avLst/>
          </a:prstGeom>
          <a:noFill/>
        </p:spPr>
        <p:txBody>
          <a:bodyPr wrap="none" lIns="137884" tIns="68942" rIns="137884" bIns="68942">
            <a:spAutoFit/>
            <a:scene3d>
              <a:camera prst="orthographicFront"/>
              <a:lightRig rig="threePt" dir="t"/>
            </a:scene3d>
            <a:sp3d extrusionH="57150">
              <a:bevelT w="38100" h="38100" prst="angle"/>
            </a:sp3d>
          </a:bodyPr>
          <a:lstStyle/>
          <a:p>
            <a:pPr algn="ctr"/>
            <a:r>
              <a:rPr lang="en-US" sz="8400" dirty="0" smtClean="0">
                <a:ln w="18415" cmpd="sng">
                  <a:solidFill>
                    <a:srgbClr val="FFFF99"/>
                  </a:solidFill>
                  <a:prstDash val="solid"/>
                </a:ln>
                <a:solidFill>
                  <a:srgbClr val="FFFF99"/>
                </a:solidFill>
                <a:effectLst>
                  <a:glow rad="101600">
                    <a:schemeClr val="tx1">
                      <a:alpha val="60000"/>
                    </a:schemeClr>
                  </a:glow>
                  <a:outerShdw blurRad="63500" dir="3600000" algn="tl" rotWithShape="0">
                    <a:srgbClr val="000000">
                      <a:alpha val="70000"/>
                    </a:srgbClr>
                  </a:outerShdw>
                </a:effectLst>
                <a:latin typeface="Maiandra GD" pitchFamily="34" charset="0"/>
              </a:rPr>
              <a:t>2 – Is the Bible</a:t>
            </a:r>
          </a:p>
          <a:p>
            <a:pPr algn="ctr"/>
            <a:r>
              <a:rPr lang="en-US" sz="8400" dirty="0" smtClean="0">
                <a:ln w="18415" cmpd="sng">
                  <a:solidFill>
                    <a:srgbClr val="FFFF99"/>
                  </a:solidFill>
                  <a:prstDash val="solid"/>
                </a:ln>
                <a:solidFill>
                  <a:srgbClr val="FFFF99"/>
                </a:solidFill>
                <a:effectLst>
                  <a:glow rad="101600">
                    <a:schemeClr val="tx1">
                      <a:alpha val="60000"/>
                    </a:schemeClr>
                  </a:glow>
                  <a:outerShdw blurRad="63500" dir="3600000" algn="tl" rotWithShape="0">
                    <a:srgbClr val="000000">
                      <a:alpha val="70000"/>
                    </a:srgbClr>
                  </a:outerShdw>
                </a:effectLst>
                <a:latin typeface="Maiandra GD" pitchFamily="34" charset="0"/>
              </a:rPr>
              <a:t>God’s Word?</a:t>
            </a:r>
            <a:endParaRPr lang="en-US" sz="8400" dirty="0">
              <a:ln w="18415" cmpd="sng">
                <a:solidFill>
                  <a:srgbClr val="FFFF99"/>
                </a:solidFill>
                <a:prstDash val="solid"/>
              </a:ln>
              <a:solidFill>
                <a:srgbClr val="FFFF99"/>
              </a:solidFill>
              <a:effectLst>
                <a:glow rad="101600">
                  <a:schemeClr val="tx1">
                    <a:alpha val="60000"/>
                  </a:schemeClr>
                </a:glow>
                <a:outerShdw blurRad="63500" dir="3600000" algn="tl" rotWithShape="0">
                  <a:srgbClr val="000000">
                    <a:alpha val="70000"/>
                  </a:srgbClr>
                </a:outerShdw>
              </a:effectLst>
              <a:latin typeface="Maiandra GD" pitchFamily="34" charset="0"/>
            </a:endParaRPr>
          </a:p>
        </p:txBody>
      </p:sp>
      <p:sp>
        <p:nvSpPr>
          <p:cNvPr id="9" name="Rectangle 8"/>
          <p:cNvSpPr/>
          <p:nvPr/>
        </p:nvSpPr>
        <p:spPr>
          <a:xfrm>
            <a:off x="-152175" y="7987609"/>
            <a:ext cx="18539870" cy="1431890"/>
          </a:xfrm>
          <a:prstGeom prst="rect">
            <a:avLst/>
          </a:prstGeom>
          <a:noFill/>
        </p:spPr>
        <p:txBody>
          <a:bodyPr wrap="none" lIns="137884" tIns="68942" rIns="137884" bIns="68942">
            <a:spAutoFit/>
            <a:scene3d>
              <a:camera prst="orthographicFront"/>
              <a:lightRig rig="threePt" dir="t"/>
            </a:scene3d>
            <a:sp3d extrusionH="57150">
              <a:bevelT w="38100" h="38100" prst="angle"/>
            </a:sp3d>
          </a:bodyPr>
          <a:lstStyle/>
          <a:p>
            <a:pPr algn="ctr"/>
            <a:r>
              <a:rPr lang="en-US" sz="8400" dirty="0" smtClean="0">
                <a:ln w="18415" cmpd="sng">
                  <a:solidFill>
                    <a:srgbClr val="FFFF99"/>
                  </a:solidFill>
                  <a:prstDash val="solid"/>
                </a:ln>
                <a:solidFill>
                  <a:srgbClr val="FFFF99"/>
                </a:solidFill>
                <a:effectLst>
                  <a:glow rad="101600">
                    <a:schemeClr val="tx1">
                      <a:alpha val="60000"/>
                    </a:schemeClr>
                  </a:glow>
                  <a:outerShdw blurRad="63500" dir="3600000" algn="tl" rotWithShape="0">
                    <a:srgbClr val="000000">
                      <a:alpha val="70000"/>
                    </a:srgbClr>
                  </a:outerShdw>
                </a:effectLst>
                <a:latin typeface="Maiandra GD" pitchFamily="34" charset="0"/>
              </a:rPr>
              <a:t>3 – Is Jesus God, the Messiah &amp; Savior?</a:t>
            </a:r>
          </a:p>
        </p:txBody>
      </p:sp>
      <p:sp>
        <p:nvSpPr>
          <p:cNvPr id="10" name="Rectangle 9"/>
          <p:cNvSpPr/>
          <p:nvPr/>
        </p:nvSpPr>
        <p:spPr>
          <a:xfrm>
            <a:off x="523687" y="9273573"/>
            <a:ext cx="17148466" cy="816338"/>
          </a:xfrm>
          <a:prstGeom prst="rect">
            <a:avLst/>
          </a:prstGeom>
          <a:noFill/>
        </p:spPr>
        <p:txBody>
          <a:bodyPr wrap="none" lIns="137884" tIns="68942" rIns="137884" bIns="68942">
            <a:spAutoFit/>
            <a:scene3d>
              <a:camera prst="orthographicFront"/>
              <a:lightRig rig="threePt" dir="t"/>
            </a:scene3d>
            <a:sp3d extrusionH="57150">
              <a:bevelT w="38100" h="38100" prst="angle"/>
            </a:sp3d>
          </a:bodyPr>
          <a:lstStyle/>
          <a:p>
            <a:pPr algn="ctr"/>
            <a:r>
              <a:rPr lang="en-US" sz="4400" dirty="0" smtClean="0">
                <a:ln w="18415" cmpd="sng">
                  <a:solidFill>
                    <a:srgbClr val="FFFF99"/>
                  </a:solidFill>
                  <a:prstDash val="solid"/>
                </a:ln>
                <a:solidFill>
                  <a:srgbClr val="FFFF99"/>
                </a:solidFill>
                <a:effectLst>
                  <a:glow rad="101600">
                    <a:schemeClr val="tx1">
                      <a:alpha val="60000"/>
                    </a:schemeClr>
                  </a:glow>
                  <a:outerShdw blurRad="63500" dir="3600000" algn="tl" rotWithShape="0">
                    <a:srgbClr val="000000">
                      <a:alpha val="70000"/>
                    </a:srgbClr>
                  </a:outerShdw>
                </a:effectLst>
                <a:latin typeface="Maiandra GD" pitchFamily="34" charset="0"/>
              </a:rPr>
              <a:t>If I have answered #1 &amp; #2 then I can look to the Bible to answer #3</a:t>
            </a: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5"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decel="50000" fill="hold">
                                          <p:stCondLst>
                                            <p:cond delay="0"/>
                                          </p:stCondLst>
                                        </p:cTn>
                                        <p:tgtEl>
                                          <p:spTgt spid="6"/>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6"/>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6"/>
                                        </p:tgtEl>
                                        <p:attrNameLst>
                                          <p:attrName>ppt_w</p:attrName>
                                        </p:attrNameLst>
                                      </p:cBhvr>
                                      <p:tavLst>
                                        <p:tav tm="0">
                                          <p:val>
                                            <p:strVal val="#ppt_w*.05"/>
                                          </p:val>
                                        </p:tav>
                                        <p:tav tm="100000">
                                          <p:val>
                                            <p:strVal val="#ppt_w"/>
                                          </p:val>
                                        </p:tav>
                                      </p:tavLst>
                                    </p:anim>
                                    <p:anim calcmode="lin" valueType="num">
                                      <p:cBhvr>
                                        <p:cTn id="10" dur="1000" fill="hold"/>
                                        <p:tgtEl>
                                          <p:spTgt spid="6"/>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6"/>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6"/>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6"/>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6"/>
                                        </p:tgtEl>
                                      </p:cBhvr>
                                    </p:animEffect>
                                  </p:childTnLst>
                                </p:cTn>
                              </p:par>
                              <p:par>
                                <p:cTn id="15" presetID="25" presetClass="entr" presetSubtype="0" fill="hold" grpId="0" nodeType="with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500" decel="50000" fill="hold">
                                          <p:stCondLst>
                                            <p:cond delay="0"/>
                                          </p:stCondLst>
                                        </p:cTn>
                                        <p:tgtEl>
                                          <p:spTgt spid="7"/>
                                        </p:tgtEl>
                                        <p:attrNameLst>
                                          <p:attrName>style.rotation</p:attrName>
                                        </p:attrNameLst>
                                      </p:cBhvr>
                                      <p:tavLst>
                                        <p:tav tm="0">
                                          <p:val>
                                            <p:fltVal val="-90"/>
                                          </p:val>
                                        </p:tav>
                                        <p:tav tm="100000">
                                          <p:val>
                                            <p:fltVal val="0"/>
                                          </p:val>
                                        </p:tav>
                                      </p:tavLst>
                                    </p:anim>
                                    <p:anim calcmode="lin" valueType="num">
                                      <p:cBhvr>
                                        <p:cTn id="18" dur="500" decel="50000" fill="hold">
                                          <p:stCondLst>
                                            <p:cond delay="0"/>
                                          </p:stCondLst>
                                        </p:cTn>
                                        <p:tgtEl>
                                          <p:spTgt spid="7"/>
                                        </p:tgtEl>
                                        <p:attrNameLst>
                                          <p:attrName>ppt_w</p:attrName>
                                        </p:attrNameLst>
                                      </p:cBhvr>
                                      <p:tavLst>
                                        <p:tav tm="0">
                                          <p:val>
                                            <p:strVal val="#ppt_w"/>
                                          </p:val>
                                        </p:tav>
                                        <p:tav tm="100000">
                                          <p:val>
                                            <p:strVal val="#ppt_w*.05"/>
                                          </p:val>
                                        </p:tav>
                                      </p:tavLst>
                                    </p:anim>
                                    <p:anim calcmode="lin" valueType="num">
                                      <p:cBhvr>
                                        <p:cTn id="19" dur="500" accel="50000" fill="hold">
                                          <p:stCondLst>
                                            <p:cond delay="500"/>
                                          </p:stCondLst>
                                        </p:cTn>
                                        <p:tgtEl>
                                          <p:spTgt spid="7"/>
                                        </p:tgtEl>
                                        <p:attrNameLst>
                                          <p:attrName>ppt_w</p:attrName>
                                        </p:attrNameLst>
                                      </p:cBhvr>
                                      <p:tavLst>
                                        <p:tav tm="0">
                                          <p:val>
                                            <p:strVal val="#ppt_w*.05"/>
                                          </p:val>
                                        </p:tav>
                                        <p:tav tm="100000">
                                          <p:val>
                                            <p:strVal val="#ppt_w"/>
                                          </p:val>
                                        </p:tav>
                                      </p:tavLst>
                                    </p:anim>
                                    <p:anim calcmode="lin" valueType="num">
                                      <p:cBhvr>
                                        <p:cTn id="20" dur="1000" fill="hold"/>
                                        <p:tgtEl>
                                          <p:spTgt spid="7"/>
                                        </p:tgtEl>
                                        <p:attrNameLst>
                                          <p:attrName>ppt_h</p:attrName>
                                        </p:attrNameLst>
                                      </p:cBhvr>
                                      <p:tavLst>
                                        <p:tav tm="0">
                                          <p:val>
                                            <p:strVal val="#ppt_h"/>
                                          </p:val>
                                        </p:tav>
                                        <p:tav tm="100000">
                                          <p:val>
                                            <p:strVal val="#ppt_h"/>
                                          </p:val>
                                        </p:tav>
                                      </p:tavLst>
                                    </p:anim>
                                    <p:anim calcmode="lin" valueType="num">
                                      <p:cBhvr>
                                        <p:cTn id="21" dur="500" decel="50000" fill="hold">
                                          <p:stCondLst>
                                            <p:cond delay="0"/>
                                          </p:stCondLst>
                                        </p:cTn>
                                        <p:tgtEl>
                                          <p:spTgt spid="7"/>
                                        </p:tgtEl>
                                        <p:attrNameLst>
                                          <p:attrName>ppt_x</p:attrName>
                                        </p:attrNameLst>
                                      </p:cBhvr>
                                      <p:tavLst>
                                        <p:tav tm="0">
                                          <p:val>
                                            <p:strVal val="#ppt_x+.4"/>
                                          </p:val>
                                        </p:tav>
                                        <p:tav tm="100000">
                                          <p:val>
                                            <p:strVal val="#ppt_x"/>
                                          </p:val>
                                        </p:tav>
                                      </p:tavLst>
                                    </p:anim>
                                    <p:anim calcmode="lin" valueType="num">
                                      <p:cBhvr>
                                        <p:cTn id="22" dur="500" decel="50000" fill="hold">
                                          <p:stCondLst>
                                            <p:cond delay="0"/>
                                          </p:stCondLst>
                                        </p:cTn>
                                        <p:tgtEl>
                                          <p:spTgt spid="7"/>
                                        </p:tgtEl>
                                        <p:attrNameLst>
                                          <p:attrName>ppt_y</p:attrName>
                                        </p:attrNameLst>
                                      </p:cBhvr>
                                      <p:tavLst>
                                        <p:tav tm="0">
                                          <p:val>
                                            <p:strVal val="#ppt_y-.2"/>
                                          </p:val>
                                        </p:tav>
                                        <p:tav tm="100000">
                                          <p:val>
                                            <p:strVal val="#ppt_y+.1"/>
                                          </p:val>
                                        </p:tav>
                                      </p:tavLst>
                                    </p:anim>
                                    <p:anim calcmode="lin" valueType="num">
                                      <p:cBhvr>
                                        <p:cTn id="23" dur="500" accel="50000" fill="hold">
                                          <p:stCondLst>
                                            <p:cond delay="500"/>
                                          </p:stCondLst>
                                        </p:cTn>
                                        <p:tgtEl>
                                          <p:spTgt spid="7"/>
                                        </p:tgtEl>
                                        <p:attrNameLst>
                                          <p:attrName>ppt_y</p:attrName>
                                        </p:attrNameLst>
                                      </p:cBhvr>
                                      <p:tavLst>
                                        <p:tav tm="0">
                                          <p:val>
                                            <p:strVal val="#ppt_y+.1"/>
                                          </p:val>
                                        </p:tav>
                                        <p:tav tm="100000">
                                          <p:val>
                                            <p:strVal val="#ppt_y"/>
                                          </p:val>
                                        </p:tav>
                                      </p:tavLst>
                                    </p:anim>
                                    <p:animEffect transition="in" filter="fade">
                                      <p:cBhvr>
                                        <p:cTn id="24" dur="1000" decel="50000">
                                          <p:stCondLst>
                                            <p:cond delay="0"/>
                                          </p:stCondLst>
                                        </p:cTn>
                                        <p:tgtEl>
                                          <p:spTgt spid="7"/>
                                        </p:tgtEl>
                                      </p:cBhvr>
                                    </p:animEffect>
                                  </p:childTnLst>
                                </p:cTn>
                              </p:par>
                            </p:childTnLst>
                          </p:cTn>
                        </p:par>
                      </p:childTnLst>
                    </p:cTn>
                  </p:par>
                  <p:par>
                    <p:cTn id="25" fill="hold">
                      <p:stCondLst>
                        <p:cond delay="indefinite"/>
                      </p:stCondLst>
                      <p:childTnLst>
                        <p:par>
                          <p:cTn id="26" fill="hold">
                            <p:stCondLst>
                              <p:cond delay="0"/>
                            </p:stCondLst>
                            <p:childTnLst>
                              <p:par>
                                <p:cTn id="27" presetID="25" presetClass="entr" presetSubtype="0" fill="hold" grpId="0" nodeType="clickEffect">
                                  <p:stCondLst>
                                    <p:cond delay="0"/>
                                  </p:stCondLst>
                                  <p:childTnLst>
                                    <p:set>
                                      <p:cBhvr>
                                        <p:cTn id="28" dur="1" fill="hold">
                                          <p:stCondLst>
                                            <p:cond delay="0"/>
                                          </p:stCondLst>
                                        </p:cTn>
                                        <p:tgtEl>
                                          <p:spTgt spid="8"/>
                                        </p:tgtEl>
                                        <p:attrNameLst>
                                          <p:attrName>style.visibility</p:attrName>
                                        </p:attrNameLst>
                                      </p:cBhvr>
                                      <p:to>
                                        <p:strVal val="visible"/>
                                      </p:to>
                                    </p:set>
                                    <p:anim calcmode="lin" valueType="num">
                                      <p:cBhvr>
                                        <p:cTn id="29" dur="500" decel="50000" fill="hold">
                                          <p:stCondLst>
                                            <p:cond delay="0"/>
                                          </p:stCondLst>
                                        </p:cTn>
                                        <p:tgtEl>
                                          <p:spTgt spid="8"/>
                                        </p:tgtEl>
                                        <p:attrNameLst>
                                          <p:attrName>style.rotation</p:attrName>
                                        </p:attrNameLst>
                                      </p:cBhvr>
                                      <p:tavLst>
                                        <p:tav tm="0">
                                          <p:val>
                                            <p:fltVal val="-90"/>
                                          </p:val>
                                        </p:tav>
                                        <p:tav tm="100000">
                                          <p:val>
                                            <p:fltVal val="0"/>
                                          </p:val>
                                        </p:tav>
                                      </p:tavLst>
                                    </p:anim>
                                    <p:anim calcmode="lin" valueType="num">
                                      <p:cBhvr>
                                        <p:cTn id="30" dur="500" decel="50000" fill="hold">
                                          <p:stCondLst>
                                            <p:cond delay="0"/>
                                          </p:stCondLst>
                                        </p:cTn>
                                        <p:tgtEl>
                                          <p:spTgt spid="8"/>
                                        </p:tgtEl>
                                        <p:attrNameLst>
                                          <p:attrName>ppt_w</p:attrName>
                                        </p:attrNameLst>
                                      </p:cBhvr>
                                      <p:tavLst>
                                        <p:tav tm="0">
                                          <p:val>
                                            <p:strVal val="#ppt_w"/>
                                          </p:val>
                                        </p:tav>
                                        <p:tav tm="100000">
                                          <p:val>
                                            <p:strVal val="#ppt_w*.05"/>
                                          </p:val>
                                        </p:tav>
                                      </p:tavLst>
                                    </p:anim>
                                    <p:anim calcmode="lin" valueType="num">
                                      <p:cBhvr>
                                        <p:cTn id="31" dur="500" accel="50000" fill="hold">
                                          <p:stCondLst>
                                            <p:cond delay="500"/>
                                          </p:stCondLst>
                                        </p:cTn>
                                        <p:tgtEl>
                                          <p:spTgt spid="8"/>
                                        </p:tgtEl>
                                        <p:attrNameLst>
                                          <p:attrName>ppt_w</p:attrName>
                                        </p:attrNameLst>
                                      </p:cBhvr>
                                      <p:tavLst>
                                        <p:tav tm="0">
                                          <p:val>
                                            <p:strVal val="#ppt_w*.05"/>
                                          </p:val>
                                        </p:tav>
                                        <p:tav tm="100000">
                                          <p:val>
                                            <p:strVal val="#ppt_w"/>
                                          </p:val>
                                        </p:tav>
                                      </p:tavLst>
                                    </p:anim>
                                    <p:anim calcmode="lin" valueType="num">
                                      <p:cBhvr>
                                        <p:cTn id="32" dur="1000" fill="hold"/>
                                        <p:tgtEl>
                                          <p:spTgt spid="8"/>
                                        </p:tgtEl>
                                        <p:attrNameLst>
                                          <p:attrName>ppt_h</p:attrName>
                                        </p:attrNameLst>
                                      </p:cBhvr>
                                      <p:tavLst>
                                        <p:tav tm="0">
                                          <p:val>
                                            <p:strVal val="#ppt_h"/>
                                          </p:val>
                                        </p:tav>
                                        <p:tav tm="100000">
                                          <p:val>
                                            <p:strVal val="#ppt_h"/>
                                          </p:val>
                                        </p:tav>
                                      </p:tavLst>
                                    </p:anim>
                                    <p:anim calcmode="lin" valueType="num">
                                      <p:cBhvr>
                                        <p:cTn id="33" dur="500" decel="50000" fill="hold">
                                          <p:stCondLst>
                                            <p:cond delay="0"/>
                                          </p:stCondLst>
                                        </p:cTn>
                                        <p:tgtEl>
                                          <p:spTgt spid="8"/>
                                        </p:tgtEl>
                                        <p:attrNameLst>
                                          <p:attrName>ppt_x</p:attrName>
                                        </p:attrNameLst>
                                      </p:cBhvr>
                                      <p:tavLst>
                                        <p:tav tm="0">
                                          <p:val>
                                            <p:strVal val="#ppt_x+.4"/>
                                          </p:val>
                                        </p:tav>
                                        <p:tav tm="100000">
                                          <p:val>
                                            <p:strVal val="#ppt_x"/>
                                          </p:val>
                                        </p:tav>
                                      </p:tavLst>
                                    </p:anim>
                                    <p:anim calcmode="lin" valueType="num">
                                      <p:cBhvr>
                                        <p:cTn id="34" dur="500" decel="50000" fill="hold">
                                          <p:stCondLst>
                                            <p:cond delay="0"/>
                                          </p:stCondLst>
                                        </p:cTn>
                                        <p:tgtEl>
                                          <p:spTgt spid="8"/>
                                        </p:tgtEl>
                                        <p:attrNameLst>
                                          <p:attrName>ppt_y</p:attrName>
                                        </p:attrNameLst>
                                      </p:cBhvr>
                                      <p:tavLst>
                                        <p:tav tm="0">
                                          <p:val>
                                            <p:strVal val="#ppt_y-.2"/>
                                          </p:val>
                                        </p:tav>
                                        <p:tav tm="100000">
                                          <p:val>
                                            <p:strVal val="#ppt_y+.1"/>
                                          </p:val>
                                        </p:tav>
                                      </p:tavLst>
                                    </p:anim>
                                    <p:anim calcmode="lin" valueType="num">
                                      <p:cBhvr>
                                        <p:cTn id="35" dur="500" accel="50000" fill="hold">
                                          <p:stCondLst>
                                            <p:cond delay="500"/>
                                          </p:stCondLst>
                                        </p:cTn>
                                        <p:tgtEl>
                                          <p:spTgt spid="8"/>
                                        </p:tgtEl>
                                        <p:attrNameLst>
                                          <p:attrName>ppt_y</p:attrName>
                                        </p:attrNameLst>
                                      </p:cBhvr>
                                      <p:tavLst>
                                        <p:tav tm="0">
                                          <p:val>
                                            <p:strVal val="#ppt_y+.1"/>
                                          </p:val>
                                        </p:tav>
                                        <p:tav tm="100000">
                                          <p:val>
                                            <p:strVal val="#ppt_y"/>
                                          </p:val>
                                        </p:tav>
                                      </p:tavLst>
                                    </p:anim>
                                    <p:animEffect transition="in" filter="fade">
                                      <p:cBhvr>
                                        <p:cTn id="36" dur="1000" decel="50000">
                                          <p:stCondLst>
                                            <p:cond delay="0"/>
                                          </p:stCondLst>
                                        </p:cTn>
                                        <p:tgtEl>
                                          <p:spTgt spid="8"/>
                                        </p:tgtEl>
                                      </p:cBhvr>
                                    </p:animEffect>
                                  </p:childTnLst>
                                </p:cTn>
                              </p:par>
                            </p:childTnLst>
                          </p:cTn>
                        </p:par>
                      </p:childTnLst>
                    </p:cTn>
                  </p:par>
                  <p:par>
                    <p:cTn id="37" fill="hold">
                      <p:stCondLst>
                        <p:cond delay="indefinite"/>
                      </p:stCondLst>
                      <p:childTnLst>
                        <p:par>
                          <p:cTn id="38" fill="hold">
                            <p:stCondLst>
                              <p:cond delay="0"/>
                            </p:stCondLst>
                            <p:childTnLst>
                              <p:par>
                                <p:cTn id="39" presetID="25" presetClass="entr" presetSubtype="0" fill="hold" grpId="0" nodeType="click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p:cTn id="41" dur="500" decel="50000" fill="hold">
                                          <p:stCondLst>
                                            <p:cond delay="0"/>
                                          </p:stCondLst>
                                        </p:cTn>
                                        <p:tgtEl>
                                          <p:spTgt spid="9"/>
                                        </p:tgtEl>
                                        <p:attrNameLst>
                                          <p:attrName>style.rotation</p:attrName>
                                        </p:attrNameLst>
                                      </p:cBhvr>
                                      <p:tavLst>
                                        <p:tav tm="0">
                                          <p:val>
                                            <p:fltVal val="-90"/>
                                          </p:val>
                                        </p:tav>
                                        <p:tav tm="100000">
                                          <p:val>
                                            <p:fltVal val="0"/>
                                          </p:val>
                                        </p:tav>
                                      </p:tavLst>
                                    </p:anim>
                                    <p:anim calcmode="lin" valueType="num">
                                      <p:cBhvr>
                                        <p:cTn id="42" dur="500" decel="50000" fill="hold">
                                          <p:stCondLst>
                                            <p:cond delay="0"/>
                                          </p:stCondLst>
                                        </p:cTn>
                                        <p:tgtEl>
                                          <p:spTgt spid="9"/>
                                        </p:tgtEl>
                                        <p:attrNameLst>
                                          <p:attrName>ppt_w</p:attrName>
                                        </p:attrNameLst>
                                      </p:cBhvr>
                                      <p:tavLst>
                                        <p:tav tm="0">
                                          <p:val>
                                            <p:strVal val="#ppt_w"/>
                                          </p:val>
                                        </p:tav>
                                        <p:tav tm="100000">
                                          <p:val>
                                            <p:strVal val="#ppt_w*.05"/>
                                          </p:val>
                                        </p:tav>
                                      </p:tavLst>
                                    </p:anim>
                                    <p:anim calcmode="lin" valueType="num">
                                      <p:cBhvr>
                                        <p:cTn id="43" dur="500" accel="50000" fill="hold">
                                          <p:stCondLst>
                                            <p:cond delay="500"/>
                                          </p:stCondLst>
                                        </p:cTn>
                                        <p:tgtEl>
                                          <p:spTgt spid="9"/>
                                        </p:tgtEl>
                                        <p:attrNameLst>
                                          <p:attrName>ppt_w</p:attrName>
                                        </p:attrNameLst>
                                      </p:cBhvr>
                                      <p:tavLst>
                                        <p:tav tm="0">
                                          <p:val>
                                            <p:strVal val="#ppt_w*.05"/>
                                          </p:val>
                                        </p:tav>
                                        <p:tav tm="100000">
                                          <p:val>
                                            <p:strVal val="#ppt_w"/>
                                          </p:val>
                                        </p:tav>
                                      </p:tavLst>
                                    </p:anim>
                                    <p:anim calcmode="lin" valueType="num">
                                      <p:cBhvr>
                                        <p:cTn id="44" dur="1000" fill="hold"/>
                                        <p:tgtEl>
                                          <p:spTgt spid="9"/>
                                        </p:tgtEl>
                                        <p:attrNameLst>
                                          <p:attrName>ppt_h</p:attrName>
                                        </p:attrNameLst>
                                      </p:cBhvr>
                                      <p:tavLst>
                                        <p:tav tm="0">
                                          <p:val>
                                            <p:strVal val="#ppt_h"/>
                                          </p:val>
                                        </p:tav>
                                        <p:tav tm="100000">
                                          <p:val>
                                            <p:strVal val="#ppt_h"/>
                                          </p:val>
                                        </p:tav>
                                      </p:tavLst>
                                    </p:anim>
                                    <p:anim calcmode="lin" valueType="num">
                                      <p:cBhvr>
                                        <p:cTn id="45" dur="500" decel="50000" fill="hold">
                                          <p:stCondLst>
                                            <p:cond delay="0"/>
                                          </p:stCondLst>
                                        </p:cTn>
                                        <p:tgtEl>
                                          <p:spTgt spid="9"/>
                                        </p:tgtEl>
                                        <p:attrNameLst>
                                          <p:attrName>ppt_x</p:attrName>
                                        </p:attrNameLst>
                                      </p:cBhvr>
                                      <p:tavLst>
                                        <p:tav tm="0">
                                          <p:val>
                                            <p:strVal val="#ppt_x+.4"/>
                                          </p:val>
                                        </p:tav>
                                        <p:tav tm="100000">
                                          <p:val>
                                            <p:strVal val="#ppt_x"/>
                                          </p:val>
                                        </p:tav>
                                      </p:tavLst>
                                    </p:anim>
                                    <p:anim calcmode="lin" valueType="num">
                                      <p:cBhvr>
                                        <p:cTn id="46" dur="500" decel="50000" fill="hold">
                                          <p:stCondLst>
                                            <p:cond delay="0"/>
                                          </p:stCondLst>
                                        </p:cTn>
                                        <p:tgtEl>
                                          <p:spTgt spid="9"/>
                                        </p:tgtEl>
                                        <p:attrNameLst>
                                          <p:attrName>ppt_y</p:attrName>
                                        </p:attrNameLst>
                                      </p:cBhvr>
                                      <p:tavLst>
                                        <p:tav tm="0">
                                          <p:val>
                                            <p:strVal val="#ppt_y-.2"/>
                                          </p:val>
                                        </p:tav>
                                        <p:tav tm="100000">
                                          <p:val>
                                            <p:strVal val="#ppt_y+.1"/>
                                          </p:val>
                                        </p:tav>
                                      </p:tavLst>
                                    </p:anim>
                                    <p:anim calcmode="lin" valueType="num">
                                      <p:cBhvr>
                                        <p:cTn id="47" dur="500" accel="50000" fill="hold">
                                          <p:stCondLst>
                                            <p:cond delay="500"/>
                                          </p:stCondLst>
                                        </p:cTn>
                                        <p:tgtEl>
                                          <p:spTgt spid="9"/>
                                        </p:tgtEl>
                                        <p:attrNameLst>
                                          <p:attrName>ppt_y</p:attrName>
                                        </p:attrNameLst>
                                      </p:cBhvr>
                                      <p:tavLst>
                                        <p:tav tm="0">
                                          <p:val>
                                            <p:strVal val="#ppt_y+.1"/>
                                          </p:val>
                                        </p:tav>
                                        <p:tav tm="100000">
                                          <p:val>
                                            <p:strVal val="#ppt_y"/>
                                          </p:val>
                                        </p:tav>
                                      </p:tavLst>
                                    </p:anim>
                                    <p:animEffect transition="in" filter="fade">
                                      <p:cBhvr>
                                        <p:cTn id="48" dur="1000" decel="50000">
                                          <p:stCondLst>
                                            <p:cond delay="0"/>
                                          </p:stCondLst>
                                        </p:cTn>
                                        <p:tgtEl>
                                          <p:spTgt spid="9"/>
                                        </p:tgtEl>
                                      </p:cBhvr>
                                    </p:animEffect>
                                  </p:childTnLst>
                                </p:cTn>
                              </p:par>
                            </p:childTnLst>
                          </p:cTn>
                        </p:par>
                      </p:childTnLst>
                    </p:cTn>
                  </p:par>
                  <p:par>
                    <p:cTn id="49" fill="hold">
                      <p:stCondLst>
                        <p:cond delay="indefinite"/>
                      </p:stCondLst>
                      <p:childTnLst>
                        <p:par>
                          <p:cTn id="50" fill="hold">
                            <p:stCondLst>
                              <p:cond delay="0"/>
                            </p:stCondLst>
                            <p:childTnLst>
                              <p:par>
                                <p:cTn id="51" presetID="25" presetClass="entr" presetSubtype="0" fill="hold" grpId="0" nodeType="clickEffect">
                                  <p:stCondLst>
                                    <p:cond delay="0"/>
                                  </p:stCondLst>
                                  <p:childTnLst>
                                    <p:set>
                                      <p:cBhvr>
                                        <p:cTn id="52" dur="1" fill="hold">
                                          <p:stCondLst>
                                            <p:cond delay="0"/>
                                          </p:stCondLst>
                                        </p:cTn>
                                        <p:tgtEl>
                                          <p:spTgt spid="10"/>
                                        </p:tgtEl>
                                        <p:attrNameLst>
                                          <p:attrName>style.visibility</p:attrName>
                                        </p:attrNameLst>
                                      </p:cBhvr>
                                      <p:to>
                                        <p:strVal val="visible"/>
                                      </p:to>
                                    </p:set>
                                    <p:anim calcmode="lin" valueType="num">
                                      <p:cBhvr>
                                        <p:cTn id="53" dur="500" decel="50000" fill="hold">
                                          <p:stCondLst>
                                            <p:cond delay="0"/>
                                          </p:stCondLst>
                                        </p:cTn>
                                        <p:tgtEl>
                                          <p:spTgt spid="10"/>
                                        </p:tgtEl>
                                        <p:attrNameLst>
                                          <p:attrName>style.rotation</p:attrName>
                                        </p:attrNameLst>
                                      </p:cBhvr>
                                      <p:tavLst>
                                        <p:tav tm="0">
                                          <p:val>
                                            <p:fltVal val="-90"/>
                                          </p:val>
                                        </p:tav>
                                        <p:tav tm="100000">
                                          <p:val>
                                            <p:fltVal val="0"/>
                                          </p:val>
                                        </p:tav>
                                      </p:tavLst>
                                    </p:anim>
                                    <p:anim calcmode="lin" valueType="num">
                                      <p:cBhvr>
                                        <p:cTn id="54" dur="500" decel="50000" fill="hold">
                                          <p:stCondLst>
                                            <p:cond delay="0"/>
                                          </p:stCondLst>
                                        </p:cTn>
                                        <p:tgtEl>
                                          <p:spTgt spid="10"/>
                                        </p:tgtEl>
                                        <p:attrNameLst>
                                          <p:attrName>ppt_w</p:attrName>
                                        </p:attrNameLst>
                                      </p:cBhvr>
                                      <p:tavLst>
                                        <p:tav tm="0">
                                          <p:val>
                                            <p:strVal val="#ppt_w"/>
                                          </p:val>
                                        </p:tav>
                                        <p:tav tm="100000">
                                          <p:val>
                                            <p:strVal val="#ppt_w*.05"/>
                                          </p:val>
                                        </p:tav>
                                      </p:tavLst>
                                    </p:anim>
                                    <p:anim calcmode="lin" valueType="num">
                                      <p:cBhvr>
                                        <p:cTn id="55" dur="500" accel="50000" fill="hold">
                                          <p:stCondLst>
                                            <p:cond delay="500"/>
                                          </p:stCondLst>
                                        </p:cTn>
                                        <p:tgtEl>
                                          <p:spTgt spid="10"/>
                                        </p:tgtEl>
                                        <p:attrNameLst>
                                          <p:attrName>ppt_w</p:attrName>
                                        </p:attrNameLst>
                                      </p:cBhvr>
                                      <p:tavLst>
                                        <p:tav tm="0">
                                          <p:val>
                                            <p:strVal val="#ppt_w*.05"/>
                                          </p:val>
                                        </p:tav>
                                        <p:tav tm="100000">
                                          <p:val>
                                            <p:strVal val="#ppt_w"/>
                                          </p:val>
                                        </p:tav>
                                      </p:tavLst>
                                    </p:anim>
                                    <p:anim calcmode="lin" valueType="num">
                                      <p:cBhvr>
                                        <p:cTn id="56" dur="1000" fill="hold"/>
                                        <p:tgtEl>
                                          <p:spTgt spid="10"/>
                                        </p:tgtEl>
                                        <p:attrNameLst>
                                          <p:attrName>ppt_h</p:attrName>
                                        </p:attrNameLst>
                                      </p:cBhvr>
                                      <p:tavLst>
                                        <p:tav tm="0">
                                          <p:val>
                                            <p:strVal val="#ppt_h"/>
                                          </p:val>
                                        </p:tav>
                                        <p:tav tm="100000">
                                          <p:val>
                                            <p:strVal val="#ppt_h"/>
                                          </p:val>
                                        </p:tav>
                                      </p:tavLst>
                                    </p:anim>
                                    <p:anim calcmode="lin" valueType="num">
                                      <p:cBhvr>
                                        <p:cTn id="57" dur="500" decel="50000" fill="hold">
                                          <p:stCondLst>
                                            <p:cond delay="0"/>
                                          </p:stCondLst>
                                        </p:cTn>
                                        <p:tgtEl>
                                          <p:spTgt spid="10"/>
                                        </p:tgtEl>
                                        <p:attrNameLst>
                                          <p:attrName>ppt_x</p:attrName>
                                        </p:attrNameLst>
                                      </p:cBhvr>
                                      <p:tavLst>
                                        <p:tav tm="0">
                                          <p:val>
                                            <p:strVal val="#ppt_x+.4"/>
                                          </p:val>
                                        </p:tav>
                                        <p:tav tm="100000">
                                          <p:val>
                                            <p:strVal val="#ppt_x"/>
                                          </p:val>
                                        </p:tav>
                                      </p:tavLst>
                                    </p:anim>
                                    <p:anim calcmode="lin" valueType="num">
                                      <p:cBhvr>
                                        <p:cTn id="58" dur="500" decel="50000" fill="hold">
                                          <p:stCondLst>
                                            <p:cond delay="0"/>
                                          </p:stCondLst>
                                        </p:cTn>
                                        <p:tgtEl>
                                          <p:spTgt spid="10"/>
                                        </p:tgtEl>
                                        <p:attrNameLst>
                                          <p:attrName>ppt_y</p:attrName>
                                        </p:attrNameLst>
                                      </p:cBhvr>
                                      <p:tavLst>
                                        <p:tav tm="0">
                                          <p:val>
                                            <p:strVal val="#ppt_y-.2"/>
                                          </p:val>
                                        </p:tav>
                                        <p:tav tm="100000">
                                          <p:val>
                                            <p:strVal val="#ppt_y+.1"/>
                                          </p:val>
                                        </p:tav>
                                      </p:tavLst>
                                    </p:anim>
                                    <p:anim calcmode="lin" valueType="num">
                                      <p:cBhvr>
                                        <p:cTn id="59" dur="500" accel="50000" fill="hold">
                                          <p:stCondLst>
                                            <p:cond delay="500"/>
                                          </p:stCondLst>
                                        </p:cTn>
                                        <p:tgtEl>
                                          <p:spTgt spid="10"/>
                                        </p:tgtEl>
                                        <p:attrNameLst>
                                          <p:attrName>ppt_y</p:attrName>
                                        </p:attrNameLst>
                                      </p:cBhvr>
                                      <p:tavLst>
                                        <p:tav tm="0">
                                          <p:val>
                                            <p:strVal val="#ppt_y+.1"/>
                                          </p:val>
                                        </p:tav>
                                        <p:tav tm="100000">
                                          <p:val>
                                            <p:strVal val="#ppt_y"/>
                                          </p:val>
                                        </p:tav>
                                      </p:tavLst>
                                    </p:anim>
                                    <p:animEffect transition="in" filter="fade">
                                      <p:cBhvr>
                                        <p:cTn id="60" dur="1000" decel="50000">
                                          <p:stCondLst>
                                            <p:cond delay="0"/>
                                          </p:stCondLst>
                                        </p:cTn>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P spid="9" grpId="0"/>
      <p:bldP spid="10"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2468" name="Picture 4" descr="http://www.truthnet.org/Feasts-of-Israel/4-Passover/Gods-Passover.jpg"/>
          <p:cNvPicPr>
            <a:picLocks noChangeAspect="1" noChangeArrowheads="1"/>
          </p:cNvPicPr>
          <p:nvPr/>
        </p:nvPicPr>
        <p:blipFill>
          <a:blip r:embed="rId2" cstate="print"/>
          <a:srcRect t="9231" b="15497"/>
          <a:stretch>
            <a:fillRect/>
          </a:stretch>
        </p:blipFill>
        <p:spPr bwMode="auto">
          <a:xfrm>
            <a:off x="10" y="-1548"/>
            <a:ext cx="18288000" cy="10288548"/>
          </a:xfrm>
          <a:prstGeom prst="rect">
            <a:avLst/>
          </a:prstGeom>
          <a:noFill/>
        </p:spPr>
      </p:pic>
      <p:sp>
        <p:nvSpPr>
          <p:cNvPr id="62470" name="AutoShape 6" descr="Lamb"/>
          <p:cNvSpPr>
            <a:spLocks noChangeAspect="1" noChangeArrowheads="1"/>
          </p:cNvSpPr>
          <p:nvPr/>
        </p:nvSpPr>
        <p:spPr bwMode="auto">
          <a:xfrm>
            <a:off x="235728" y="-204785"/>
            <a:ext cx="449804" cy="445298"/>
          </a:xfrm>
          <a:prstGeom prst="rect">
            <a:avLst/>
          </a:prstGeom>
          <a:noFill/>
        </p:spPr>
        <p:txBody>
          <a:bodyPr vert="horz" wrap="square" lIns="137884" tIns="68942" rIns="137884" bIns="68942" numCol="1" anchor="t" anchorCtr="0" compatLnSpc="1">
            <a:prstTxWarp prst="textNoShape">
              <a:avLst/>
            </a:prstTxWarp>
          </a:bodyPr>
          <a:lstStyle/>
          <a:p>
            <a:endParaRPr lang="en-US"/>
          </a:p>
        </p:txBody>
      </p:sp>
      <p:pic>
        <p:nvPicPr>
          <p:cNvPr id="62474" name="Picture 10" descr="http://3.bp.blogspot.com/-v287dgUdspo/TbCP8uFq_nI/AAAAAAAAAes/kbZMqDH2xjQ/s1600/Passover%2BLamb.jpg"/>
          <p:cNvPicPr>
            <a:picLocks noChangeAspect="1" noChangeArrowheads="1"/>
          </p:cNvPicPr>
          <p:nvPr/>
        </p:nvPicPr>
        <p:blipFill>
          <a:blip r:embed="rId3" cstate="print"/>
          <a:srcRect/>
          <a:stretch>
            <a:fillRect/>
          </a:stretch>
        </p:blipFill>
        <p:spPr bwMode="auto">
          <a:xfrm>
            <a:off x="-323519" y="5511600"/>
            <a:ext cx="8890234" cy="5258204"/>
          </a:xfrm>
          <a:prstGeom prst="rect">
            <a:avLst/>
          </a:prstGeom>
          <a:noFill/>
          <a:effectLst>
            <a:softEdge rad="635000"/>
          </a:effectLst>
        </p:spPr>
      </p:pic>
      <p:sp>
        <p:nvSpPr>
          <p:cNvPr id="12" name="Rectangle 11"/>
          <p:cNvSpPr/>
          <p:nvPr/>
        </p:nvSpPr>
        <p:spPr>
          <a:xfrm>
            <a:off x="831060" y="140394"/>
            <a:ext cx="9913148" cy="1832000"/>
          </a:xfrm>
          <a:prstGeom prst="rect">
            <a:avLst/>
          </a:prstGeom>
        </p:spPr>
        <p:txBody>
          <a:bodyPr wrap="square" lIns="137884" tIns="68942" rIns="137884" bIns="68942">
            <a:spAutoFit/>
          </a:bodyPr>
          <a:lstStyle/>
          <a:p>
            <a:r>
              <a:rPr lang="en-US" sz="8000" b="1" dirty="0" smtClean="0">
                <a:ln>
                  <a:solidFill>
                    <a:srgbClr val="FFFF00"/>
                  </a:solidFill>
                </a:ln>
                <a:solidFill>
                  <a:srgbClr val="FFFF00"/>
                </a:solidFill>
                <a:effectLst>
                  <a:glow rad="101600">
                    <a:schemeClr val="tx1">
                      <a:alpha val="60000"/>
                    </a:schemeClr>
                  </a:glow>
                  <a:outerShdw dist="114300" dir="2700000" algn="tl" rotWithShape="0">
                    <a:prstClr val="black"/>
                  </a:outerShdw>
                </a:effectLst>
                <a:latin typeface="Aerovias Brasil NF" pitchFamily="2" charset="0"/>
              </a:rPr>
              <a:t>The Suffering Messiah (Christ)</a:t>
            </a:r>
            <a:endParaRPr lang="en-US" sz="8000" b="1" dirty="0">
              <a:ln>
                <a:solidFill>
                  <a:srgbClr val="FFFF00"/>
                </a:solidFill>
              </a:ln>
              <a:solidFill>
                <a:srgbClr val="FFFF00"/>
              </a:solidFill>
              <a:effectLst>
                <a:glow rad="101600">
                  <a:schemeClr val="tx1">
                    <a:alpha val="60000"/>
                  </a:schemeClr>
                </a:glow>
                <a:outerShdw dist="114300" dir="2700000" algn="tl" rotWithShape="0">
                  <a:prstClr val="black"/>
                </a:outerShdw>
              </a:effectLst>
              <a:latin typeface="Aerovias Brasil NF" pitchFamily="2" charset="0"/>
            </a:endParaRPr>
          </a:p>
          <a:p>
            <a:endParaRPr lang="en-US" b="1" dirty="0">
              <a:solidFill>
                <a:schemeClr val="bg1"/>
              </a:solidFill>
            </a:endParaRPr>
          </a:p>
        </p:txBody>
      </p:sp>
      <p:sp>
        <p:nvSpPr>
          <p:cNvPr id="6" name="Rectangle 5"/>
          <p:cNvSpPr/>
          <p:nvPr/>
        </p:nvSpPr>
        <p:spPr>
          <a:xfrm>
            <a:off x="8077208" y="4991110"/>
            <a:ext cx="9913148" cy="4694324"/>
          </a:xfrm>
          <a:prstGeom prst="rect">
            <a:avLst/>
          </a:prstGeom>
        </p:spPr>
        <p:txBody>
          <a:bodyPr wrap="square" lIns="137884" tIns="68942" rIns="137884" bIns="68942">
            <a:spAutoFit/>
          </a:bodyPr>
          <a:lstStyle/>
          <a:p>
            <a:pPr algn="ctr"/>
            <a:r>
              <a:rPr lang="en-US" sz="7400" dirty="0" smtClean="0">
                <a:ln>
                  <a:solidFill>
                    <a:srgbClr val="FFFF00"/>
                  </a:solidFill>
                </a:ln>
                <a:solidFill>
                  <a:srgbClr val="FFFF00"/>
                </a:solidFill>
                <a:effectLst>
                  <a:glow rad="101600">
                    <a:schemeClr val="tx1">
                      <a:alpha val="60000"/>
                    </a:schemeClr>
                  </a:glow>
                  <a:outerShdw dist="114300" dir="2700000" algn="tl" rotWithShape="0">
                    <a:prstClr val="black"/>
                  </a:outerShdw>
                </a:effectLst>
                <a:latin typeface="Berlin Sans FB" pitchFamily="34" charset="0"/>
              </a:rPr>
              <a:t>Psalm 22</a:t>
            </a:r>
          </a:p>
          <a:p>
            <a:pPr algn="ctr"/>
            <a:r>
              <a:rPr lang="en-US" sz="7400" dirty="0" smtClean="0">
                <a:ln>
                  <a:solidFill>
                    <a:srgbClr val="FFFF00"/>
                  </a:solidFill>
                </a:ln>
                <a:solidFill>
                  <a:srgbClr val="FFFF00"/>
                </a:solidFill>
                <a:effectLst>
                  <a:glow rad="101600">
                    <a:schemeClr val="tx1">
                      <a:alpha val="60000"/>
                    </a:schemeClr>
                  </a:glow>
                  <a:outerShdw dist="114300" dir="2700000" algn="tl" rotWithShape="0">
                    <a:prstClr val="black"/>
                  </a:outerShdw>
                </a:effectLst>
                <a:latin typeface="Berlin Sans FB" pitchFamily="34" charset="0"/>
              </a:rPr>
              <a:t>Isaiah 53</a:t>
            </a:r>
          </a:p>
          <a:p>
            <a:pPr algn="ctr"/>
            <a:r>
              <a:rPr lang="en-US" sz="7400" dirty="0" smtClean="0">
                <a:ln>
                  <a:solidFill>
                    <a:srgbClr val="FFFF00"/>
                  </a:solidFill>
                </a:ln>
                <a:solidFill>
                  <a:srgbClr val="FFFF00"/>
                </a:solidFill>
                <a:effectLst>
                  <a:glow rad="101600">
                    <a:schemeClr val="tx1">
                      <a:alpha val="60000"/>
                    </a:schemeClr>
                  </a:glow>
                  <a:outerShdw dist="114300" dir="2700000" algn="tl" rotWithShape="0">
                    <a:prstClr val="black"/>
                  </a:outerShdw>
                </a:effectLst>
                <a:latin typeface="Berlin Sans FB" pitchFamily="34" charset="0"/>
              </a:rPr>
              <a:t>Passover Lamb</a:t>
            </a:r>
          </a:p>
          <a:p>
            <a:pPr algn="ctr"/>
            <a:r>
              <a:rPr lang="en-US" sz="7400" dirty="0" smtClean="0">
                <a:ln>
                  <a:solidFill>
                    <a:srgbClr val="FFFF00"/>
                  </a:solidFill>
                </a:ln>
                <a:solidFill>
                  <a:srgbClr val="FFFF00"/>
                </a:solidFill>
                <a:effectLst>
                  <a:glow rad="101600">
                    <a:schemeClr val="tx1">
                      <a:alpha val="60000"/>
                    </a:schemeClr>
                  </a:glow>
                  <a:outerShdw dist="114300" dir="2700000" algn="tl" rotWithShape="0">
                    <a:prstClr val="black"/>
                  </a:outerShdw>
                </a:effectLst>
                <a:latin typeface="Berlin Sans FB" pitchFamily="34" charset="0"/>
              </a:rPr>
              <a:t>(Ex. 12) (1 Cor. 5:7)</a:t>
            </a:r>
            <a:endParaRPr lang="en-US" sz="7400" dirty="0">
              <a:ln>
                <a:solidFill>
                  <a:srgbClr val="FFFF00"/>
                </a:solidFill>
              </a:ln>
              <a:solidFill>
                <a:srgbClr val="FFFF00"/>
              </a:solidFill>
              <a:effectLst>
                <a:glow rad="101600">
                  <a:schemeClr val="tx1">
                    <a:alpha val="60000"/>
                  </a:schemeClr>
                </a:glow>
                <a:outerShdw dist="114300" dir="2700000" algn="tl" rotWithShape="0">
                  <a:prstClr val="black"/>
                </a:outerShdw>
              </a:effectLst>
              <a:latin typeface="Berlin Sans FB" pitchFamily="34" charset="0"/>
            </a:endParaRPr>
          </a:p>
        </p:txBody>
      </p:sp>
    </p:spTree>
  </p:cSld>
  <p:clrMapOvr>
    <a:masterClrMapping/>
  </p:clrMapOvr>
  <p:transition spd="slow">
    <p:fade/>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3" y="0"/>
            <a:ext cx="18288002" cy="10287000"/>
          </a:xfrm>
          <a:prstGeom prst="rect">
            <a:avLst/>
          </a:prstGeom>
        </p:spPr>
        <p:style>
          <a:lnRef idx="2">
            <a:schemeClr val="dk1">
              <a:shade val="50000"/>
            </a:schemeClr>
          </a:lnRef>
          <a:fillRef idx="1">
            <a:schemeClr val="dk1"/>
          </a:fillRef>
          <a:effectRef idx="0">
            <a:schemeClr val="dk1"/>
          </a:effectRef>
          <a:fontRef idx="minor">
            <a:schemeClr val="lt1"/>
          </a:fontRef>
        </p:style>
        <p:txBody>
          <a:bodyPr lIns="114292" tIns="57146" rIns="114292" bIns="57146" rtlCol="0" anchor="ctr"/>
          <a:lstStyle/>
          <a:p>
            <a:pPr algn="ctr"/>
            <a:endParaRPr lang="en-US" dirty="0"/>
          </a:p>
        </p:txBody>
      </p:sp>
      <p:pic>
        <p:nvPicPr>
          <p:cNvPr id="4" name="Picture 3" descr="imagesCA22G6WA.jpg"/>
          <p:cNvPicPr>
            <a:picLocks noChangeAspect="1"/>
          </p:cNvPicPr>
          <p:nvPr/>
        </p:nvPicPr>
        <p:blipFill>
          <a:blip r:embed="rId2" cstate="print"/>
          <a:stretch>
            <a:fillRect/>
          </a:stretch>
        </p:blipFill>
        <p:spPr>
          <a:xfrm>
            <a:off x="3032014" y="457205"/>
            <a:ext cx="15307660" cy="8686802"/>
          </a:xfrm>
          <a:prstGeom prst="rect">
            <a:avLst/>
          </a:prstGeom>
        </p:spPr>
      </p:pic>
      <p:sp>
        <p:nvSpPr>
          <p:cNvPr id="3" name="Rectangle 2"/>
          <p:cNvSpPr/>
          <p:nvPr/>
        </p:nvSpPr>
        <p:spPr>
          <a:xfrm>
            <a:off x="762000" y="2095500"/>
            <a:ext cx="16916400" cy="6117051"/>
          </a:xfrm>
          <a:prstGeom prst="rect">
            <a:avLst/>
          </a:prstGeom>
        </p:spPr>
        <p:txBody>
          <a:bodyPr wrap="square" lIns="114292" tIns="57146" rIns="114292" bIns="57146">
            <a:spAutoFit/>
          </a:bodyPr>
          <a:lstStyle/>
          <a:p>
            <a:r>
              <a:rPr lang="en-US" sz="6000" dirty="0" smtClean="0">
                <a:ln w="18415" cmpd="sng">
                  <a:solidFill>
                    <a:srgbClr val="FFFFFF"/>
                  </a:solidFill>
                  <a:prstDash val="solid"/>
                </a:ln>
                <a:solidFill>
                  <a:srgbClr val="FFFF00"/>
                </a:solidFill>
                <a:effectLst>
                  <a:outerShdw blurRad="38100" dist="38100" dir="2700000" algn="tl">
                    <a:srgbClr val="000000">
                      <a:alpha val="43137"/>
                    </a:srgbClr>
                  </a:outerShdw>
                </a:effectLst>
                <a:latin typeface="Tahoma"/>
              </a:rPr>
              <a:t>1 Peter 3:15 – “But sanctify </a:t>
            </a:r>
          </a:p>
          <a:p>
            <a:r>
              <a:rPr lang="en-US" sz="6000" dirty="0" smtClean="0">
                <a:ln w="18415" cmpd="sng">
                  <a:solidFill>
                    <a:srgbClr val="FFFFFF"/>
                  </a:solidFill>
                  <a:prstDash val="solid"/>
                </a:ln>
                <a:solidFill>
                  <a:srgbClr val="FFFF00"/>
                </a:solidFill>
                <a:effectLst>
                  <a:outerShdw blurRad="38100" dist="38100" dir="2700000" algn="tl">
                    <a:srgbClr val="000000">
                      <a:alpha val="43137"/>
                    </a:srgbClr>
                  </a:outerShdw>
                </a:effectLst>
                <a:latin typeface="Tahoma"/>
              </a:rPr>
              <a:t>Christ as Lord in your hearts, </a:t>
            </a:r>
          </a:p>
          <a:p>
            <a:r>
              <a:rPr lang="en-US" sz="6000" dirty="0" smtClean="0">
                <a:ln w="18415" cmpd="sng">
                  <a:solidFill>
                    <a:srgbClr val="FFFFFF"/>
                  </a:solidFill>
                  <a:prstDash val="solid"/>
                </a:ln>
                <a:solidFill>
                  <a:srgbClr val="FFFF00"/>
                </a:solidFill>
                <a:effectLst>
                  <a:outerShdw blurRad="38100" dist="38100" dir="2700000" algn="tl">
                    <a:srgbClr val="000000">
                      <a:alpha val="43137"/>
                    </a:srgbClr>
                  </a:outerShdw>
                </a:effectLst>
                <a:latin typeface="Tahoma"/>
              </a:rPr>
              <a:t>always being ready to make a defense </a:t>
            </a:r>
          </a:p>
          <a:p>
            <a:r>
              <a:rPr lang="en-US" sz="6000" dirty="0" smtClean="0">
                <a:ln w="18415" cmpd="sng">
                  <a:solidFill>
                    <a:srgbClr val="FFFFFF"/>
                  </a:solidFill>
                  <a:prstDash val="solid"/>
                </a:ln>
                <a:solidFill>
                  <a:srgbClr val="FFFF00"/>
                </a:solidFill>
                <a:effectLst>
                  <a:outerShdw blurRad="38100" dist="38100" dir="2700000" algn="tl">
                    <a:srgbClr val="000000">
                      <a:alpha val="43137"/>
                    </a:srgbClr>
                  </a:outerShdw>
                </a:effectLst>
                <a:latin typeface="Tahoma"/>
              </a:rPr>
              <a:t>to everyone who asks you to give an </a:t>
            </a:r>
          </a:p>
          <a:p>
            <a:r>
              <a:rPr lang="en-US" sz="6000" dirty="0" smtClean="0">
                <a:ln w="18415" cmpd="sng">
                  <a:solidFill>
                    <a:srgbClr val="FFFFFF"/>
                  </a:solidFill>
                  <a:prstDash val="solid"/>
                </a:ln>
                <a:solidFill>
                  <a:srgbClr val="FFFF00"/>
                </a:solidFill>
                <a:effectLst>
                  <a:outerShdw blurRad="38100" dist="38100" dir="2700000" algn="tl">
                    <a:srgbClr val="000000">
                      <a:alpha val="43137"/>
                    </a:srgbClr>
                  </a:outerShdw>
                </a:effectLst>
                <a:latin typeface="Tahoma"/>
              </a:rPr>
              <a:t>account for the hope that is in you, </a:t>
            </a:r>
          </a:p>
          <a:p>
            <a:r>
              <a:rPr lang="en-US" sz="6000" dirty="0" smtClean="0">
                <a:ln w="18415" cmpd="sng">
                  <a:solidFill>
                    <a:srgbClr val="FFFFFF"/>
                  </a:solidFill>
                  <a:prstDash val="solid"/>
                </a:ln>
                <a:solidFill>
                  <a:srgbClr val="FFFF00"/>
                </a:solidFill>
                <a:effectLst>
                  <a:outerShdw blurRad="38100" dist="38100" dir="2700000" algn="tl">
                    <a:srgbClr val="000000">
                      <a:alpha val="43137"/>
                    </a:srgbClr>
                  </a:outerShdw>
                </a:effectLst>
                <a:latin typeface="Tahoma"/>
              </a:rPr>
              <a:t>yet with gentleness and reverence;”</a:t>
            </a:r>
          </a:p>
          <a:p>
            <a:endParaRPr lang="en-US" dirty="0" smtClean="0">
              <a:solidFill>
                <a:srgbClr val="808080"/>
              </a:solidFill>
              <a:latin typeface="Tahoma"/>
            </a:endParaRPr>
          </a:p>
        </p:txBody>
      </p:sp>
    </p:spTree>
  </p:cSld>
  <p:clrMapOvr>
    <a:masterClrMapping/>
  </p:clrMapOvr>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Goliath the Intimidator.jpg"/>
          <p:cNvPicPr>
            <a:picLocks noChangeAspect="1"/>
          </p:cNvPicPr>
          <p:nvPr/>
        </p:nvPicPr>
        <p:blipFill>
          <a:blip r:embed="rId2" cstate="print"/>
          <a:stretch>
            <a:fillRect/>
          </a:stretch>
        </p:blipFill>
        <p:spPr>
          <a:xfrm>
            <a:off x="2" y="0"/>
            <a:ext cx="18288000" cy="10287000"/>
          </a:xfrm>
          <a:prstGeom prst="rect">
            <a:avLst/>
          </a:prstGeom>
        </p:spPr>
      </p:pic>
    </p:spTree>
  </p:cSld>
  <p:clrMapOvr>
    <a:masterClrMapping/>
  </p:clrMapOvr>
  <p:transition spd="med">
    <p:fade/>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Image result for parents reading the Bible with their kids"/>
          <p:cNvPicPr>
            <a:picLocks noChangeAspect="1" noChangeArrowheads="1"/>
          </p:cNvPicPr>
          <p:nvPr/>
        </p:nvPicPr>
        <p:blipFill>
          <a:blip r:embed="rId2" cstate="print"/>
          <a:srcRect t="3520" b="20183"/>
          <a:stretch>
            <a:fillRect/>
          </a:stretch>
        </p:blipFill>
        <p:spPr bwMode="auto">
          <a:xfrm>
            <a:off x="2" y="0"/>
            <a:ext cx="18288000" cy="10287000"/>
          </a:xfrm>
          <a:prstGeom prst="rect">
            <a:avLst/>
          </a:prstGeom>
          <a:noFill/>
        </p:spPr>
      </p:pic>
      <p:sp>
        <p:nvSpPr>
          <p:cNvPr id="3" name="Rectangle 2"/>
          <p:cNvSpPr/>
          <p:nvPr/>
        </p:nvSpPr>
        <p:spPr>
          <a:xfrm>
            <a:off x="521670" y="7431424"/>
            <a:ext cx="6975117" cy="2170213"/>
          </a:xfrm>
          <a:prstGeom prst="rect">
            <a:avLst/>
          </a:prstGeom>
          <a:noFill/>
        </p:spPr>
        <p:txBody>
          <a:bodyPr wrap="none" lIns="137542" tIns="68772" rIns="137542" bIns="68772">
            <a:spAutoFit/>
            <a:scene3d>
              <a:camera prst="orthographicFront"/>
              <a:lightRig rig="flat" dir="tl">
                <a:rot lat="0" lon="0" rev="6600000"/>
              </a:lightRig>
            </a:scene3d>
            <a:sp3d extrusionH="25400" contourW="8890">
              <a:bevelT w="38100" h="31750" prst="angle"/>
              <a:contourClr>
                <a:schemeClr val="accent2">
                  <a:shade val="75000"/>
                </a:schemeClr>
              </a:contourClr>
            </a:sp3d>
          </a:bodyPr>
          <a:lstStyle/>
          <a:p>
            <a:pPr algn="ctr"/>
            <a:r>
              <a:rPr lang="en-US" sz="6600" b="1" dirty="0" smtClean="0">
                <a:ln w="11430">
                  <a:solidFill>
                    <a:srgbClr val="FFFF00"/>
                  </a:solidFill>
                </a:ln>
                <a:solidFill>
                  <a:srgbClr val="FFFF00"/>
                </a:solidFill>
                <a:effectLst>
                  <a:glow rad="101600">
                    <a:schemeClr val="tx1">
                      <a:alpha val="60000"/>
                    </a:schemeClr>
                  </a:glow>
                  <a:outerShdw dist="88900" dir="2400000" algn="tl">
                    <a:srgbClr val="000000"/>
                  </a:outerShdw>
                </a:effectLst>
                <a:latin typeface="Eras Demi ITC" pitchFamily="34" charset="0"/>
              </a:rPr>
              <a:t>One Generation </a:t>
            </a:r>
          </a:p>
          <a:p>
            <a:pPr algn="ctr"/>
            <a:r>
              <a:rPr lang="en-US" sz="6600" b="1" dirty="0" smtClean="0">
                <a:ln w="11430">
                  <a:solidFill>
                    <a:srgbClr val="FFFF00"/>
                  </a:solidFill>
                </a:ln>
                <a:solidFill>
                  <a:srgbClr val="FFFF00"/>
                </a:solidFill>
                <a:effectLst>
                  <a:glow rad="101600">
                    <a:schemeClr val="tx1">
                      <a:alpha val="60000"/>
                    </a:schemeClr>
                  </a:glow>
                  <a:outerShdw dist="88900" dir="2400000" algn="tl">
                    <a:srgbClr val="000000"/>
                  </a:outerShdw>
                </a:effectLst>
                <a:latin typeface="Eras Demi ITC" pitchFamily="34" charset="0"/>
              </a:rPr>
              <a:t>to Another</a:t>
            </a:r>
            <a:endParaRPr lang="en-US" sz="6600" b="1" dirty="0">
              <a:ln w="11430">
                <a:solidFill>
                  <a:srgbClr val="FFFF00"/>
                </a:solidFill>
              </a:ln>
              <a:solidFill>
                <a:srgbClr val="FFFF00"/>
              </a:solidFill>
              <a:effectLst>
                <a:glow rad="101600">
                  <a:schemeClr val="tx1">
                    <a:alpha val="60000"/>
                  </a:schemeClr>
                </a:glow>
                <a:outerShdw dist="88900" dir="2400000" algn="tl">
                  <a:srgbClr val="000000"/>
                </a:outerShdw>
              </a:effectLst>
              <a:latin typeface="Eras Demi ITC" pitchFamily="34" charset="0"/>
            </a:endParaRPr>
          </a:p>
        </p:txBody>
      </p:sp>
    </p:spTree>
  </p:cSld>
  <p:clrMapOvr>
    <a:masterClrMapping/>
  </p:clrMapOvr>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Cover IDEA 10.jpg"/>
          <p:cNvPicPr>
            <a:picLocks noChangeAspect="1"/>
          </p:cNvPicPr>
          <p:nvPr/>
        </p:nvPicPr>
        <p:blipFill>
          <a:blip r:embed="rId2" cstate="print"/>
          <a:srcRect b="94225"/>
          <a:stretch>
            <a:fillRect/>
          </a:stretch>
        </p:blipFill>
        <p:spPr>
          <a:xfrm>
            <a:off x="1" y="20"/>
            <a:ext cx="18288002" cy="2926608"/>
          </a:xfrm>
          <a:prstGeom prst="rect">
            <a:avLst/>
          </a:prstGeom>
        </p:spPr>
      </p:pic>
      <p:pic>
        <p:nvPicPr>
          <p:cNvPr id="5" name="Picture 4" descr="Cover IDEA 10.jpg"/>
          <p:cNvPicPr>
            <a:picLocks noChangeAspect="1"/>
          </p:cNvPicPr>
          <p:nvPr/>
        </p:nvPicPr>
        <p:blipFill>
          <a:blip r:embed="rId2" cstate="print"/>
          <a:srcRect b="94225"/>
          <a:stretch>
            <a:fillRect/>
          </a:stretch>
        </p:blipFill>
        <p:spPr>
          <a:xfrm>
            <a:off x="7" y="2778834"/>
            <a:ext cx="18288002" cy="2926608"/>
          </a:xfrm>
          <a:prstGeom prst="rect">
            <a:avLst/>
          </a:prstGeom>
        </p:spPr>
      </p:pic>
      <p:pic>
        <p:nvPicPr>
          <p:cNvPr id="6" name="Picture 5" descr="Cover IDEA 10.jpg"/>
          <p:cNvPicPr>
            <a:picLocks noChangeAspect="1"/>
          </p:cNvPicPr>
          <p:nvPr/>
        </p:nvPicPr>
        <p:blipFill>
          <a:blip r:embed="rId2" cstate="print"/>
          <a:srcRect b="94225"/>
          <a:stretch>
            <a:fillRect/>
          </a:stretch>
        </p:blipFill>
        <p:spPr>
          <a:xfrm>
            <a:off x="7" y="5680948"/>
            <a:ext cx="18288002" cy="2926608"/>
          </a:xfrm>
          <a:prstGeom prst="rect">
            <a:avLst/>
          </a:prstGeom>
        </p:spPr>
      </p:pic>
      <p:pic>
        <p:nvPicPr>
          <p:cNvPr id="7" name="Picture 6" descr="Cover IDEA 10.jpg"/>
          <p:cNvPicPr>
            <a:picLocks noChangeAspect="1"/>
          </p:cNvPicPr>
          <p:nvPr/>
        </p:nvPicPr>
        <p:blipFill>
          <a:blip r:embed="rId2" cstate="print"/>
          <a:srcRect b="94225"/>
          <a:stretch>
            <a:fillRect/>
          </a:stretch>
        </p:blipFill>
        <p:spPr>
          <a:xfrm>
            <a:off x="7" y="7389662"/>
            <a:ext cx="18288002" cy="2926608"/>
          </a:xfrm>
          <a:prstGeom prst="rect">
            <a:avLst/>
          </a:prstGeom>
        </p:spPr>
      </p:pic>
      <p:pic>
        <p:nvPicPr>
          <p:cNvPr id="8" name="Picture 7" descr="Cover IDEA 10.jpg"/>
          <p:cNvPicPr>
            <a:picLocks noChangeAspect="1"/>
          </p:cNvPicPr>
          <p:nvPr/>
        </p:nvPicPr>
        <p:blipFill>
          <a:blip r:embed="rId2" cstate="print"/>
          <a:srcRect b="94225"/>
          <a:stretch>
            <a:fillRect/>
          </a:stretch>
        </p:blipFill>
        <p:spPr>
          <a:xfrm>
            <a:off x="253773" y="738973"/>
            <a:ext cx="18288002" cy="4108950"/>
          </a:xfrm>
          <a:prstGeom prst="rect">
            <a:avLst/>
          </a:prstGeom>
          <a:effectLst>
            <a:softEdge rad="635000"/>
          </a:effectLst>
        </p:spPr>
      </p:pic>
      <p:pic>
        <p:nvPicPr>
          <p:cNvPr id="9" name="Picture 8" descr="Cover IDEA 10.jpg"/>
          <p:cNvPicPr>
            <a:picLocks noChangeAspect="1"/>
          </p:cNvPicPr>
          <p:nvPr/>
        </p:nvPicPr>
        <p:blipFill>
          <a:blip r:embed="rId2" cstate="print"/>
          <a:srcRect b="94225"/>
          <a:stretch>
            <a:fillRect/>
          </a:stretch>
        </p:blipFill>
        <p:spPr>
          <a:xfrm>
            <a:off x="7" y="3369993"/>
            <a:ext cx="18288002" cy="4108950"/>
          </a:xfrm>
          <a:prstGeom prst="rect">
            <a:avLst/>
          </a:prstGeom>
          <a:effectLst>
            <a:softEdge rad="635000"/>
          </a:effectLst>
        </p:spPr>
      </p:pic>
      <p:pic>
        <p:nvPicPr>
          <p:cNvPr id="10" name="Picture 9" descr="Cover IDEA 10.jpg"/>
          <p:cNvPicPr>
            <a:picLocks noChangeAspect="1"/>
          </p:cNvPicPr>
          <p:nvPr/>
        </p:nvPicPr>
        <p:blipFill>
          <a:blip r:embed="rId2" cstate="print"/>
          <a:srcRect b="94225"/>
          <a:stretch>
            <a:fillRect/>
          </a:stretch>
        </p:blipFill>
        <p:spPr>
          <a:xfrm>
            <a:off x="7" y="6231803"/>
            <a:ext cx="18288002" cy="4108950"/>
          </a:xfrm>
          <a:prstGeom prst="rect">
            <a:avLst/>
          </a:prstGeom>
          <a:effectLst>
            <a:softEdge rad="635000"/>
          </a:effectLst>
        </p:spPr>
      </p:pic>
      <p:pic>
        <p:nvPicPr>
          <p:cNvPr id="11" name="Picture 10" descr="Cover IDEA 10.jpg"/>
          <p:cNvPicPr>
            <a:picLocks noChangeAspect="1"/>
          </p:cNvPicPr>
          <p:nvPr/>
        </p:nvPicPr>
        <p:blipFill>
          <a:blip r:embed="rId2" cstate="print"/>
          <a:srcRect l="96493" t="49109" b="21059"/>
          <a:stretch>
            <a:fillRect/>
          </a:stretch>
        </p:blipFill>
        <p:spPr>
          <a:xfrm>
            <a:off x="6445212" y="23"/>
            <a:ext cx="1682616" cy="6030258"/>
          </a:xfrm>
          <a:prstGeom prst="rect">
            <a:avLst/>
          </a:prstGeom>
          <a:effectLst>
            <a:softEdge rad="635000"/>
          </a:effectLst>
        </p:spPr>
      </p:pic>
      <p:pic>
        <p:nvPicPr>
          <p:cNvPr id="12" name="Picture 11" descr="Cover IDEA 10.jpg"/>
          <p:cNvPicPr>
            <a:picLocks noChangeAspect="1"/>
          </p:cNvPicPr>
          <p:nvPr/>
        </p:nvPicPr>
        <p:blipFill>
          <a:blip r:embed="rId2" cstate="print"/>
          <a:srcRect l="91011" t="78214" b="7166"/>
          <a:stretch>
            <a:fillRect/>
          </a:stretch>
        </p:blipFill>
        <p:spPr>
          <a:xfrm>
            <a:off x="5795732" y="5715019"/>
            <a:ext cx="1905036" cy="2955858"/>
          </a:xfrm>
          <a:prstGeom prst="rect">
            <a:avLst/>
          </a:prstGeom>
          <a:effectLst>
            <a:softEdge rad="635000"/>
          </a:effectLst>
        </p:spPr>
      </p:pic>
      <p:pic>
        <p:nvPicPr>
          <p:cNvPr id="18" name="Picture 17" descr="Cover IDEA 10.jpg"/>
          <p:cNvPicPr>
            <a:picLocks noChangeAspect="1"/>
          </p:cNvPicPr>
          <p:nvPr/>
        </p:nvPicPr>
        <p:blipFill>
          <a:blip r:embed="rId2" cstate="print"/>
          <a:srcRect l="92663" t="90099" r="1967" b="9472"/>
          <a:stretch>
            <a:fillRect/>
          </a:stretch>
        </p:blipFill>
        <p:spPr>
          <a:xfrm rot="2272941">
            <a:off x="9151237" y="8307730"/>
            <a:ext cx="1577994" cy="1676280"/>
          </a:xfrm>
          <a:prstGeom prst="rect">
            <a:avLst/>
          </a:prstGeom>
          <a:effectLst>
            <a:softEdge rad="317500"/>
          </a:effectLst>
        </p:spPr>
      </p:pic>
      <p:pic>
        <p:nvPicPr>
          <p:cNvPr id="25" name="Picture 24" descr="Cover IDEA 10.jpg"/>
          <p:cNvPicPr>
            <a:picLocks noChangeAspect="1"/>
          </p:cNvPicPr>
          <p:nvPr/>
        </p:nvPicPr>
        <p:blipFill>
          <a:blip r:embed="rId2" cstate="print"/>
          <a:srcRect l="9091" t="15718" r="83333" b="80800"/>
          <a:stretch>
            <a:fillRect/>
          </a:stretch>
        </p:blipFill>
        <p:spPr>
          <a:xfrm rot="5400000">
            <a:off x="1062656" y="1032663"/>
            <a:ext cx="1477932" cy="555634"/>
          </a:xfrm>
          <a:prstGeom prst="rect">
            <a:avLst/>
          </a:prstGeom>
          <a:ln w="38100">
            <a:noFill/>
          </a:ln>
          <a:effectLst>
            <a:softEdge rad="127000"/>
          </a:effectLst>
        </p:spPr>
      </p:pic>
      <p:pic>
        <p:nvPicPr>
          <p:cNvPr id="29" name="Picture 28" descr="Cover IDEA 10.jpg"/>
          <p:cNvPicPr>
            <a:picLocks noChangeAspect="1"/>
          </p:cNvPicPr>
          <p:nvPr/>
        </p:nvPicPr>
        <p:blipFill>
          <a:blip r:embed="rId2" cstate="print"/>
          <a:srcRect l="9091" t="15718" r="83333" b="80800"/>
          <a:stretch>
            <a:fillRect/>
          </a:stretch>
        </p:blipFill>
        <p:spPr>
          <a:xfrm rot="5400000">
            <a:off x="1524488" y="1032667"/>
            <a:ext cx="1477932" cy="555634"/>
          </a:xfrm>
          <a:prstGeom prst="rect">
            <a:avLst/>
          </a:prstGeom>
          <a:ln w="38100">
            <a:noFill/>
          </a:ln>
          <a:effectLst>
            <a:softEdge rad="127000"/>
          </a:effectLst>
        </p:spPr>
      </p:pic>
      <p:pic>
        <p:nvPicPr>
          <p:cNvPr id="31" name="Picture 30" descr="Cover IDEA 10.jpg"/>
          <p:cNvPicPr>
            <a:picLocks noChangeAspect="1"/>
          </p:cNvPicPr>
          <p:nvPr/>
        </p:nvPicPr>
        <p:blipFill>
          <a:blip r:embed="rId2" cstate="print"/>
          <a:srcRect l="53788" t="15718" r="41667" b="81433"/>
          <a:stretch>
            <a:fillRect/>
          </a:stretch>
        </p:blipFill>
        <p:spPr>
          <a:xfrm rot="1395190">
            <a:off x="1326869" y="744496"/>
            <a:ext cx="476258" cy="846456"/>
          </a:xfrm>
          <a:prstGeom prst="rect">
            <a:avLst/>
          </a:prstGeom>
          <a:ln w="38100">
            <a:noFill/>
          </a:ln>
          <a:effectLst>
            <a:softEdge rad="63500"/>
          </a:effectLst>
        </p:spPr>
      </p:pic>
      <p:pic>
        <p:nvPicPr>
          <p:cNvPr id="37" name="Picture 36" descr="Cover IDEA 10.jpg"/>
          <p:cNvPicPr>
            <a:picLocks noChangeAspect="1"/>
          </p:cNvPicPr>
          <p:nvPr/>
        </p:nvPicPr>
        <p:blipFill>
          <a:blip r:embed="rId2" cstate="print"/>
          <a:srcRect l="92663" t="90099" r="1967" b="9472"/>
          <a:stretch>
            <a:fillRect/>
          </a:stretch>
        </p:blipFill>
        <p:spPr>
          <a:xfrm>
            <a:off x="10414047" y="8610726"/>
            <a:ext cx="1577994" cy="1676280"/>
          </a:xfrm>
          <a:prstGeom prst="rect">
            <a:avLst/>
          </a:prstGeom>
          <a:effectLst>
            <a:softEdge rad="317500"/>
          </a:effectLst>
        </p:spPr>
      </p:pic>
      <p:pic>
        <p:nvPicPr>
          <p:cNvPr id="38" name="Picture 37" descr="Cover IDEA 10.jpg"/>
          <p:cNvPicPr>
            <a:picLocks noChangeAspect="1"/>
          </p:cNvPicPr>
          <p:nvPr/>
        </p:nvPicPr>
        <p:blipFill>
          <a:blip r:embed="rId2" cstate="print"/>
          <a:srcRect l="92663" t="90099" r="1967" b="9472"/>
          <a:stretch>
            <a:fillRect/>
          </a:stretch>
        </p:blipFill>
        <p:spPr>
          <a:xfrm>
            <a:off x="8682175" y="8566118"/>
            <a:ext cx="1297202" cy="1377996"/>
          </a:xfrm>
          <a:prstGeom prst="rect">
            <a:avLst/>
          </a:prstGeom>
          <a:effectLst>
            <a:softEdge rad="317500"/>
          </a:effectLst>
        </p:spPr>
      </p:pic>
      <p:pic>
        <p:nvPicPr>
          <p:cNvPr id="39" name="Picture 38" descr="Cover IDEA 10.jpg"/>
          <p:cNvPicPr>
            <a:picLocks noChangeAspect="1"/>
          </p:cNvPicPr>
          <p:nvPr/>
        </p:nvPicPr>
        <p:blipFill>
          <a:blip r:embed="rId2" cstate="print"/>
          <a:srcRect l="37654" t="49109" b="42749"/>
          <a:stretch>
            <a:fillRect/>
          </a:stretch>
        </p:blipFill>
        <p:spPr>
          <a:xfrm>
            <a:off x="-900810" y="1828800"/>
            <a:ext cx="7042912" cy="2743200"/>
          </a:xfrm>
          <a:prstGeom prst="rect">
            <a:avLst/>
          </a:prstGeom>
          <a:effectLst>
            <a:softEdge rad="635000"/>
          </a:effectLst>
        </p:spPr>
      </p:pic>
      <p:pic>
        <p:nvPicPr>
          <p:cNvPr id="40" name="Picture 39" descr="Cover IDEA 10.jpg"/>
          <p:cNvPicPr>
            <a:picLocks noChangeAspect="1"/>
          </p:cNvPicPr>
          <p:nvPr/>
        </p:nvPicPr>
        <p:blipFill>
          <a:blip r:embed="rId2" cstate="print"/>
          <a:srcRect l="37654" t="49109" b="42749"/>
          <a:stretch>
            <a:fillRect/>
          </a:stretch>
        </p:blipFill>
        <p:spPr>
          <a:xfrm>
            <a:off x="-438980" y="1600200"/>
            <a:ext cx="7042912" cy="2743200"/>
          </a:xfrm>
          <a:prstGeom prst="rect">
            <a:avLst/>
          </a:prstGeom>
          <a:effectLst>
            <a:softEdge rad="635000"/>
          </a:effectLst>
        </p:spPr>
      </p:pic>
      <p:pic>
        <p:nvPicPr>
          <p:cNvPr id="41" name="Picture 40" descr="Cover IDEA 10.jpg"/>
          <p:cNvPicPr>
            <a:picLocks noChangeAspect="1"/>
          </p:cNvPicPr>
          <p:nvPr/>
        </p:nvPicPr>
        <p:blipFill>
          <a:blip r:embed="rId2" cstate="print"/>
          <a:srcRect l="51508" t="49109" b="42749"/>
          <a:stretch>
            <a:fillRect/>
          </a:stretch>
        </p:blipFill>
        <p:spPr>
          <a:xfrm>
            <a:off x="8682175" y="7200904"/>
            <a:ext cx="3636914" cy="2743200"/>
          </a:xfrm>
          <a:prstGeom prst="rect">
            <a:avLst/>
          </a:prstGeom>
          <a:effectLst>
            <a:softEdge rad="635000"/>
          </a:effectLst>
        </p:spPr>
      </p:pic>
      <p:pic>
        <p:nvPicPr>
          <p:cNvPr id="42" name="Picture 41" descr="Cover IDEA 10.jpg"/>
          <p:cNvPicPr>
            <a:picLocks noChangeAspect="1"/>
          </p:cNvPicPr>
          <p:nvPr/>
        </p:nvPicPr>
        <p:blipFill>
          <a:blip r:embed="rId2" cstate="print"/>
          <a:srcRect l="51508" t="49109" b="42749"/>
          <a:stretch>
            <a:fillRect/>
          </a:stretch>
        </p:blipFill>
        <p:spPr>
          <a:xfrm>
            <a:off x="12723189" y="2971806"/>
            <a:ext cx="3636914" cy="2743200"/>
          </a:xfrm>
          <a:prstGeom prst="rect">
            <a:avLst/>
          </a:prstGeom>
          <a:effectLst>
            <a:softEdge rad="635000"/>
          </a:effectLst>
        </p:spPr>
      </p:pic>
      <p:pic>
        <p:nvPicPr>
          <p:cNvPr id="43" name="Picture 42" descr="Cover IDEA 10.jpg"/>
          <p:cNvPicPr>
            <a:picLocks noChangeAspect="1"/>
          </p:cNvPicPr>
          <p:nvPr/>
        </p:nvPicPr>
        <p:blipFill>
          <a:blip r:embed="rId2" cstate="print"/>
          <a:srcRect l="51508" t="49109" b="42749"/>
          <a:stretch>
            <a:fillRect/>
          </a:stretch>
        </p:blipFill>
        <p:spPr>
          <a:xfrm>
            <a:off x="7643057" y="4229108"/>
            <a:ext cx="3636914" cy="2743200"/>
          </a:xfrm>
          <a:prstGeom prst="rect">
            <a:avLst/>
          </a:prstGeom>
          <a:effectLst>
            <a:softEdge rad="635000"/>
          </a:effectLst>
        </p:spPr>
      </p:pic>
      <p:pic>
        <p:nvPicPr>
          <p:cNvPr id="44" name="Picture 43" descr="Cover IDEA 10.jpg"/>
          <p:cNvPicPr>
            <a:picLocks noChangeAspect="1"/>
          </p:cNvPicPr>
          <p:nvPr/>
        </p:nvPicPr>
        <p:blipFill>
          <a:blip r:embed="rId2" cstate="print"/>
          <a:srcRect l="57666" t="49109" b="40374"/>
          <a:stretch>
            <a:fillRect/>
          </a:stretch>
        </p:blipFill>
        <p:spPr>
          <a:xfrm rot="19907178">
            <a:off x="14073366" y="6211189"/>
            <a:ext cx="3175084" cy="3543306"/>
          </a:xfrm>
          <a:prstGeom prst="rect">
            <a:avLst/>
          </a:prstGeom>
          <a:effectLst>
            <a:softEdge rad="635000"/>
          </a:effectLst>
        </p:spPr>
      </p:pic>
      <p:pic>
        <p:nvPicPr>
          <p:cNvPr id="14" name="Picture 13" descr="Cover IDEA 10.jpg"/>
          <p:cNvPicPr>
            <a:picLocks noChangeAspect="1"/>
          </p:cNvPicPr>
          <p:nvPr/>
        </p:nvPicPr>
        <p:blipFill>
          <a:blip r:embed="rId2" cstate="print"/>
          <a:srcRect t="15718" b="67997"/>
          <a:stretch>
            <a:fillRect/>
          </a:stretch>
        </p:blipFill>
        <p:spPr>
          <a:xfrm>
            <a:off x="1604247" y="1076794"/>
            <a:ext cx="10477690" cy="3169676"/>
          </a:xfrm>
          <a:prstGeom prst="rect">
            <a:avLst/>
          </a:prstGeom>
          <a:ln w="57150">
            <a:solidFill>
              <a:schemeClr val="tx1"/>
            </a:solidFill>
          </a:ln>
          <a:effectLst>
            <a:outerShdw blurRad="50800" dist="127000" dir="13200000" algn="tl" rotWithShape="0">
              <a:prstClr val="black">
                <a:alpha val="40000"/>
              </a:prstClr>
            </a:outerShdw>
          </a:effectLst>
        </p:spPr>
      </p:pic>
      <p:pic>
        <p:nvPicPr>
          <p:cNvPr id="34" name="Picture 33" descr="Cover IDEA 10.jpg"/>
          <p:cNvPicPr>
            <a:picLocks noChangeAspect="1"/>
          </p:cNvPicPr>
          <p:nvPr/>
        </p:nvPicPr>
        <p:blipFill>
          <a:blip r:embed="rId2" cstate="print"/>
          <a:srcRect l="53788" t="15718" r="41667" b="81433"/>
          <a:stretch>
            <a:fillRect/>
          </a:stretch>
        </p:blipFill>
        <p:spPr>
          <a:xfrm rot="1395190">
            <a:off x="1673241" y="1266562"/>
            <a:ext cx="476258" cy="846456"/>
          </a:xfrm>
          <a:prstGeom prst="rect">
            <a:avLst/>
          </a:prstGeom>
          <a:ln w="38100">
            <a:noFill/>
          </a:ln>
          <a:effectLst>
            <a:softEdge rad="63500"/>
          </a:effectLst>
        </p:spPr>
      </p:pic>
      <p:pic>
        <p:nvPicPr>
          <p:cNvPr id="30" name="Picture 29" descr="Cover IDEA 10.jpg"/>
          <p:cNvPicPr>
            <a:picLocks noChangeAspect="1"/>
          </p:cNvPicPr>
          <p:nvPr/>
        </p:nvPicPr>
        <p:blipFill>
          <a:blip r:embed="rId2" cstate="print"/>
          <a:srcRect l="9091" t="15718" r="83333" b="80800"/>
          <a:stretch>
            <a:fillRect/>
          </a:stretch>
        </p:blipFill>
        <p:spPr>
          <a:xfrm rot="5400000">
            <a:off x="1315224" y="1955035"/>
            <a:ext cx="1477932" cy="555634"/>
          </a:xfrm>
          <a:prstGeom prst="rect">
            <a:avLst/>
          </a:prstGeom>
          <a:ln w="38100">
            <a:noFill/>
          </a:ln>
          <a:effectLst>
            <a:softEdge rad="127000"/>
          </a:effectLst>
        </p:spPr>
      </p:pic>
      <p:pic>
        <p:nvPicPr>
          <p:cNvPr id="35" name="Picture 34" descr="Cover IDEA 10.jpg"/>
          <p:cNvPicPr>
            <a:picLocks noChangeAspect="1"/>
          </p:cNvPicPr>
          <p:nvPr/>
        </p:nvPicPr>
        <p:blipFill>
          <a:blip r:embed="rId2" cstate="print"/>
          <a:srcRect l="53788" t="15718" r="41667" b="81433"/>
          <a:stretch>
            <a:fillRect/>
          </a:stretch>
        </p:blipFill>
        <p:spPr>
          <a:xfrm rot="1395190">
            <a:off x="2168143" y="1209664"/>
            <a:ext cx="476258" cy="846456"/>
          </a:xfrm>
          <a:prstGeom prst="rect">
            <a:avLst/>
          </a:prstGeom>
          <a:ln w="38100">
            <a:noFill/>
          </a:ln>
          <a:effectLst>
            <a:softEdge rad="127000"/>
          </a:effectLst>
        </p:spPr>
      </p:pic>
      <p:pic>
        <p:nvPicPr>
          <p:cNvPr id="13" name="Picture 12" descr="Cover IDEA 10.jpg"/>
          <p:cNvPicPr>
            <a:picLocks noChangeAspect="1"/>
          </p:cNvPicPr>
          <p:nvPr/>
        </p:nvPicPr>
        <p:blipFill>
          <a:blip r:embed="rId2" cstate="print"/>
          <a:srcRect t="6129" b="85699"/>
          <a:stretch>
            <a:fillRect/>
          </a:stretch>
        </p:blipFill>
        <p:spPr>
          <a:xfrm>
            <a:off x="7412136" y="4336176"/>
            <a:ext cx="10275724" cy="1600200"/>
          </a:xfrm>
          <a:prstGeom prst="rect">
            <a:avLst/>
          </a:prstGeom>
        </p:spPr>
      </p:pic>
      <p:pic>
        <p:nvPicPr>
          <p:cNvPr id="46" name="Picture 45" descr="Picture1.jpg"/>
          <p:cNvPicPr>
            <a:picLocks noChangeAspect="1"/>
          </p:cNvPicPr>
          <p:nvPr/>
        </p:nvPicPr>
        <p:blipFill>
          <a:blip r:embed="rId3" cstate="print">
            <a:clrChange>
              <a:clrFrom>
                <a:srgbClr val="FFFFFF"/>
              </a:clrFrom>
              <a:clrTo>
                <a:srgbClr val="FFFFFF">
                  <a:alpha val="0"/>
                </a:srgbClr>
              </a:clrTo>
            </a:clrChange>
          </a:blip>
          <a:srcRect l="7506"/>
          <a:stretch>
            <a:fillRect/>
          </a:stretch>
        </p:blipFill>
        <p:spPr>
          <a:xfrm>
            <a:off x="8335811" y="9469548"/>
            <a:ext cx="702166" cy="931764"/>
          </a:xfrm>
          <a:prstGeom prst="rect">
            <a:avLst/>
          </a:prstGeom>
        </p:spPr>
      </p:pic>
      <p:sp>
        <p:nvSpPr>
          <p:cNvPr id="51" name="Oval 50"/>
          <p:cNvSpPr/>
          <p:nvPr/>
        </p:nvSpPr>
        <p:spPr>
          <a:xfrm>
            <a:off x="600140" y="5029200"/>
            <a:ext cx="1962780" cy="3429000"/>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137884" tIns="68942" rIns="137884" bIns="68942" rtlCol="0" anchor="ctr"/>
          <a:lstStyle/>
          <a:p>
            <a:pPr algn="ctr"/>
            <a:endParaRPr lang="en-US" dirty="0"/>
          </a:p>
        </p:txBody>
      </p:sp>
      <p:sp>
        <p:nvSpPr>
          <p:cNvPr id="52" name="Oval 51"/>
          <p:cNvSpPr/>
          <p:nvPr/>
        </p:nvSpPr>
        <p:spPr>
          <a:xfrm>
            <a:off x="4294785" y="6515108"/>
            <a:ext cx="692746" cy="1143000"/>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137884" tIns="68942" rIns="137884" bIns="68942" rtlCol="0" anchor="ctr"/>
          <a:lstStyle/>
          <a:p>
            <a:pPr algn="ctr"/>
            <a:endParaRPr lang="en-US" dirty="0"/>
          </a:p>
        </p:txBody>
      </p:sp>
      <p:sp>
        <p:nvSpPr>
          <p:cNvPr id="53" name="Oval 52"/>
          <p:cNvSpPr/>
          <p:nvPr/>
        </p:nvSpPr>
        <p:spPr>
          <a:xfrm>
            <a:off x="5564814" y="6972314"/>
            <a:ext cx="1731864" cy="3086100"/>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137884" tIns="68942" rIns="137884" bIns="68942" rtlCol="0" anchor="ctr"/>
          <a:lstStyle/>
          <a:p>
            <a:pPr algn="ctr"/>
            <a:endParaRPr lang="en-US" dirty="0"/>
          </a:p>
        </p:txBody>
      </p:sp>
      <p:pic>
        <p:nvPicPr>
          <p:cNvPr id="45" name="Picture 44" descr="Cover IDEA (Just the Guy).jpg"/>
          <p:cNvPicPr>
            <a:picLocks noChangeAspect="1"/>
          </p:cNvPicPr>
          <p:nvPr/>
        </p:nvPicPr>
        <p:blipFill>
          <a:blip r:embed="rId4" cstate="print">
            <a:clrChange>
              <a:clrFrom>
                <a:srgbClr val="FFFEFF"/>
              </a:clrFrom>
              <a:clrTo>
                <a:srgbClr val="FFFEFF">
                  <a:alpha val="0"/>
                </a:srgbClr>
              </a:clrTo>
            </a:clrChange>
          </a:blip>
          <a:stretch>
            <a:fillRect/>
          </a:stretch>
        </p:blipFill>
        <p:spPr>
          <a:xfrm>
            <a:off x="2" y="4369107"/>
            <a:ext cx="8335796" cy="5956002"/>
          </a:xfrm>
          <a:prstGeom prst="rect">
            <a:avLst/>
          </a:prstGeom>
        </p:spPr>
      </p:pic>
      <p:pic>
        <p:nvPicPr>
          <p:cNvPr id="47" name="Picture 46" descr="1 - Rick (2018)(Head Shot) (edited).jpg"/>
          <p:cNvPicPr>
            <a:picLocks noChangeAspect="1"/>
          </p:cNvPicPr>
          <p:nvPr/>
        </p:nvPicPr>
        <p:blipFill>
          <a:blip r:embed="rId5" cstate="print">
            <a:clrChange>
              <a:clrFrom>
                <a:srgbClr val="FFFFFF"/>
              </a:clrFrom>
              <a:clrTo>
                <a:srgbClr val="FFFFFF">
                  <a:alpha val="0"/>
                </a:srgbClr>
              </a:clrTo>
            </a:clrChange>
          </a:blip>
          <a:stretch>
            <a:fillRect/>
          </a:stretch>
        </p:blipFill>
        <p:spPr>
          <a:xfrm>
            <a:off x="12123044" y="89712"/>
            <a:ext cx="4987528" cy="4253696"/>
          </a:xfrm>
          <a:prstGeom prst="rect">
            <a:avLst/>
          </a:prstGeom>
          <a:effectLst>
            <a:softEdge rad="12700"/>
          </a:effectLst>
        </p:spPr>
      </p:pic>
      <p:sp>
        <p:nvSpPr>
          <p:cNvPr id="36" name="Rectangle 35"/>
          <p:cNvSpPr/>
          <p:nvPr/>
        </p:nvSpPr>
        <p:spPr>
          <a:xfrm>
            <a:off x="10875864" y="8486518"/>
            <a:ext cx="5541964" cy="1832000"/>
          </a:xfrm>
          <a:prstGeom prst="rect">
            <a:avLst/>
          </a:prstGeom>
          <a:noFill/>
        </p:spPr>
        <p:txBody>
          <a:bodyPr wrap="square" lIns="137884" tIns="68942" rIns="137884" bIns="68942">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11000" b="1" i="1" dirty="0" smtClean="0">
                <a:ln w="11430"/>
                <a:effectLst>
                  <a:outerShdw blurRad="50800" dist="39000" dir="5460000" algn="tl">
                    <a:srgbClr val="000000">
                      <a:alpha val="38000"/>
                    </a:srgbClr>
                  </a:outerShdw>
                </a:effectLst>
                <a:latin typeface="Times New Roman" pitchFamily="18" charset="0"/>
                <a:cs typeface="Times New Roman" pitchFamily="18" charset="0"/>
              </a:rPr>
              <a:t>PART 8 </a:t>
            </a:r>
            <a:endParaRPr lang="en-US" sz="11000" b="1" i="1" dirty="0">
              <a:ln w="11430"/>
              <a:effectLst>
                <a:outerShdw blurRad="50800" dist="39000" dir="5460000" algn="tl">
                  <a:srgbClr val="000000">
                    <a:alpha val="38000"/>
                  </a:srgbClr>
                </a:outerShdw>
              </a:effectLst>
              <a:latin typeface="Times New Roman" pitchFamily="18" charset="0"/>
              <a:cs typeface="Times New Roman" pitchFamily="18" charset="0"/>
            </a:endParaRPr>
          </a:p>
        </p:txBody>
      </p:sp>
      <p:sp>
        <p:nvSpPr>
          <p:cNvPr id="15" name="Rectangle 14"/>
          <p:cNvSpPr/>
          <p:nvPr/>
        </p:nvSpPr>
        <p:spPr>
          <a:xfrm>
            <a:off x="9570769" y="6055321"/>
            <a:ext cx="8082030" cy="2724554"/>
          </a:xfrm>
          <a:prstGeom prst="rect">
            <a:avLst/>
          </a:prstGeom>
          <a:noFill/>
        </p:spPr>
        <p:txBody>
          <a:bodyPr wrap="square" lIns="137884" tIns="68942" rIns="137884" bIns="68942">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8400" b="1" i="1" dirty="0" smtClean="0">
                <a:ln w="11430"/>
                <a:effectLst>
                  <a:outerShdw blurRad="50800" dist="39000" dir="5460000" algn="tl">
                    <a:srgbClr val="000000">
                      <a:alpha val="38000"/>
                    </a:srgbClr>
                  </a:outerShdw>
                </a:effectLst>
                <a:latin typeface="Times New Roman" pitchFamily="18" charset="0"/>
                <a:cs typeface="Times New Roman" pitchFamily="18" charset="0"/>
              </a:rPr>
              <a:t>With </a:t>
            </a:r>
          </a:p>
          <a:p>
            <a:pPr algn="ctr"/>
            <a:r>
              <a:rPr lang="en-US" sz="8400" b="1" i="1" dirty="0" smtClean="0">
                <a:ln w="11430"/>
                <a:effectLst>
                  <a:outerShdw blurRad="50800" dist="39000" dir="5460000" algn="tl">
                    <a:srgbClr val="000000">
                      <a:alpha val="38000"/>
                    </a:srgbClr>
                  </a:outerShdw>
                </a:effectLst>
                <a:latin typeface="Times New Roman" pitchFamily="18" charset="0"/>
                <a:cs typeface="Times New Roman" pitchFamily="18" charset="0"/>
              </a:rPr>
              <a:t>Rick McGough</a:t>
            </a:r>
            <a:endParaRPr lang="en-US" sz="8400" b="1" i="1" dirty="0">
              <a:ln w="11430"/>
              <a:effectLst>
                <a:outerShdw blurRad="50800" dist="39000" dir="5460000" algn="tl">
                  <a:srgbClr val="000000">
                    <a:alpha val="38000"/>
                  </a:srgbClr>
                </a:outerShdw>
              </a:effectLst>
              <a:latin typeface="Times New Roman" pitchFamily="18" charset="0"/>
              <a:cs typeface="Times New Roman" pitchFamily="18" charset="0"/>
            </a:endParaRPr>
          </a:p>
        </p:txBody>
      </p:sp>
      <p:pic>
        <p:nvPicPr>
          <p:cNvPr id="22" name="Picture 21" descr="Cover IDEA 10.jpg"/>
          <p:cNvPicPr>
            <a:picLocks noChangeAspect="1"/>
          </p:cNvPicPr>
          <p:nvPr/>
        </p:nvPicPr>
        <p:blipFill>
          <a:blip r:embed="rId2" cstate="print"/>
          <a:srcRect l="5028" t="15582" r="5854" b="80980"/>
          <a:stretch>
            <a:fillRect/>
          </a:stretch>
        </p:blipFill>
        <p:spPr>
          <a:xfrm>
            <a:off x="2231059" y="1600200"/>
            <a:ext cx="9337554" cy="1257300"/>
          </a:xfrm>
          <a:prstGeom prst="rect">
            <a:avLst/>
          </a:prstGeom>
          <a:ln>
            <a:noFill/>
          </a:ln>
          <a:effectLst>
            <a:softEdge rad="31750"/>
          </a:effectLst>
        </p:spPr>
      </p:pic>
      <p:pic>
        <p:nvPicPr>
          <p:cNvPr id="33" name="Picture 32" descr="Cover IDEA 10.jpg"/>
          <p:cNvPicPr>
            <a:picLocks noChangeAspect="1"/>
          </p:cNvPicPr>
          <p:nvPr/>
        </p:nvPicPr>
        <p:blipFill>
          <a:blip r:embed="rId2" cstate="print"/>
          <a:srcRect l="21970" t="30010" r="23485" b="68000"/>
          <a:stretch>
            <a:fillRect/>
          </a:stretch>
        </p:blipFill>
        <p:spPr>
          <a:xfrm>
            <a:off x="4063874" y="3086102"/>
            <a:ext cx="5715104" cy="914400"/>
          </a:xfrm>
          <a:prstGeom prst="rect">
            <a:avLst/>
          </a:prstGeom>
          <a:ln>
            <a:noFill/>
          </a:ln>
          <a:effectLst>
            <a:softEdge rad="31750"/>
          </a:effectLst>
        </p:spPr>
      </p:pic>
      <p:pic>
        <p:nvPicPr>
          <p:cNvPr id="49" name="Picture 48" descr="Cover IDEA 10.jpg"/>
          <p:cNvPicPr>
            <a:picLocks noChangeAspect="1"/>
          </p:cNvPicPr>
          <p:nvPr/>
        </p:nvPicPr>
        <p:blipFill>
          <a:blip r:embed="rId2" cstate="print"/>
          <a:srcRect l="21970" t="30010" r="23485" b="68000"/>
          <a:stretch>
            <a:fillRect/>
          </a:stretch>
        </p:blipFill>
        <p:spPr>
          <a:xfrm>
            <a:off x="4063874" y="2514604"/>
            <a:ext cx="5715104" cy="1257300"/>
          </a:xfrm>
          <a:prstGeom prst="rect">
            <a:avLst/>
          </a:prstGeom>
          <a:ln>
            <a:noFill/>
          </a:ln>
          <a:effectLst>
            <a:softEdge rad="317500"/>
          </a:effectLst>
        </p:spPr>
      </p:pic>
      <p:pic>
        <p:nvPicPr>
          <p:cNvPr id="50" name="Picture 49" descr="Cover IDEA 10.jpg"/>
          <p:cNvPicPr>
            <a:picLocks noChangeAspect="1"/>
          </p:cNvPicPr>
          <p:nvPr/>
        </p:nvPicPr>
        <p:blipFill>
          <a:blip r:embed="rId2" cstate="print"/>
          <a:srcRect l="5028" t="15582" r="5854" b="80980"/>
          <a:stretch>
            <a:fillRect/>
          </a:stretch>
        </p:blipFill>
        <p:spPr>
          <a:xfrm>
            <a:off x="2216551" y="1028704"/>
            <a:ext cx="9337554" cy="1371600"/>
          </a:xfrm>
          <a:prstGeom prst="rect">
            <a:avLst/>
          </a:prstGeom>
          <a:ln>
            <a:noFill/>
          </a:ln>
          <a:effectLst>
            <a:softEdge rad="317500"/>
          </a:effectLst>
        </p:spPr>
      </p:pic>
      <p:pic>
        <p:nvPicPr>
          <p:cNvPr id="54" name="Picture 53" descr="Cover IDEA 10.jpg"/>
          <p:cNvPicPr>
            <a:picLocks noChangeAspect="1"/>
          </p:cNvPicPr>
          <p:nvPr/>
        </p:nvPicPr>
        <p:blipFill>
          <a:blip r:embed="rId2" cstate="print"/>
          <a:srcRect l="5028" t="15582" r="5854" b="80980"/>
          <a:stretch>
            <a:fillRect/>
          </a:stretch>
        </p:blipFill>
        <p:spPr>
          <a:xfrm>
            <a:off x="2332007" y="2286008"/>
            <a:ext cx="9337554" cy="1143000"/>
          </a:xfrm>
          <a:prstGeom prst="rect">
            <a:avLst/>
          </a:prstGeom>
          <a:ln>
            <a:noFill/>
          </a:ln>
          <a:effectLst>
            <a:softEdge rad="317500"/>
          </a:effectLst>
        </p:spPr>
      </p:pic>
      <p:pic>
        <p:nvPicPr>
          <p:cNvPr id="48" name="Picture 47" descr="Cover IDEA 10.jpg"/>
          <p:cNvPicPr>
            <a:picLocks noChangeAspect="1"/>
          </p:cNvPicPr>
          <p:nvPr/>
        </p:nvPicPr>
        <p:blipFill>
          <a:blip r:embed="rId2" cstate="print"/>
          <a:srcRect l="36295" t="30010" r="58195" b="68000"/>
          <a:stretch>
            <a:fillRect/>
          </a:stretch>
        </p:blipFill>
        <p:spPr>
          <a:xfrm>
            <a:off x="1639263" y="914407"/>
            <a:ext cx="1606794" cy="2057406"/>
          </a:xfrm>
          <a:prstGeom prst="rect">
            <a:avLst/>
          </a:prstGeom>
          <a:ln>
            <a:noFill/>
          </a:ln>
          <a:effectLst>
            <a:softEdge rad="317500"/>
          </a:effectLst>
        </p:spPr>
      </p:pic>
      <p:pic>
        <p:nvPicPr>
          <p:cNvPr id="21" name="Picture 20"/>
          <p:cNvPicPr/>
          <p:nvPr/>
        </p:nvPicPr>
        <p:blipFill>
          <a:blip r:embed="rId6" cstate="print"/>
          <a:srcRect/>
          <a:stretch>
            <a:fillRect/>
          </a:stretch>
        </p:blipFill>
        <p:spPr bwMode="auto">
          <a:xfrm>
            <a:off x="1275356" y="800107"/>
            <a:ext cx="5328588" cy="2382942"/>
          </a:xfrm>
          <a:prstGeom prst="rect">
            <a:avLst/>
          </a:prstGeom>
          <a:noFill/>
        </p:spPr>
      </p:pic>
      <p:pic>
        <p:nvPicPr>
          <p:cNvPr id="24" name="Picture 23"/>
          <p:cNvPicPr/>
          <p:nvPr/>
        </p:nvPicPr>
        <p:blipFill>
          <a:blip r:embed="rId7" cstate="print"/>
          <a:srcRect/>
          <a:stretch>
            <a:fillRect/>
          </a:stretch>
        </p:blipFill>
        <p:spPr bwMode="auto">
          <a:xfrm>
            <a:off x="5911190" y="800100"/>
            <a:ext cx="6350116" cy="2400300"/>
          </a:xfrm>
          <a:prstGeom prst="rect">
            <a:avLst/>
          </a:prstGeom>
          <a:noFill/>
        </p:spPr>
      </p:pic>
      <p:pic>
        <p:nvPicPr>
          <p:cNvPr id="26" name="Picture 25"/>
          <p:cNvPicPr/>
          <p:nvPr/>
        </p:nvPicPr>
        <p:blipFill>
          <a:blip r:embed="rId8" cstate="print"/>
          <a:srcRect l="29444" t="25333" r="28889" b="12667"/>
          <a:stretch>
            <a:fillRect/>
          </a:stretch>
        </p:blipFill>
        <p:spPr bwMode="auto">
          <a:xfrm>
            <a:off x="5858579" y="1714504"/>
            <a:ext cx="744154" cy="914268"/>
          </a:xfrm>
          <a:prstGeom prst="rect">
            <a:avLst/>
          </a:prstGeom>
          <a:noFill/>
        </p:spPr>
      </p:pic>
      <p:pic>
        <p:nvPicPr>
          <p:cNvPr id="32" name="Picture 31"/>
          <p:cNvPicPr/>
          <p:nvPr/>
        </p:nvPicPr>
        <p:blipFill>
          <a:blip r:embed="rId9" cstate="print"/>
          <a:srcRect t="27451" b="12745"/>
          <a:stretch>
            <a:fillRect/>
          </a:stretch>
        </p:blipFill>
        <p:spPr bwMode="auto">
          <a:xfrm>
            <a:off x="3255677" y="2919717"/>
            <a:ext cx="6746998" cy="1022082"/>
          </a:xfrm>
          <a:prstGeom prst="rect">
            <a:avLst/>
          </a:prstGeom>
          <a:noFill/>
        </p:spPr>
      </p:pic>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Pastor Rick &amp; Val 2012 (11).jpg"/>
          <p:cNvPicPr>
            <a:picLocks noChangeAspect="1"/>
          </p:cNvPicPr>
          <p:nvPr/>
        </p:nvPicPr>
        <p:blipFill>
          <a:blip r:embed="rId2" cstate="print"/>
          <a:srcRect l="148" t="3310" r="-977" b="8428"/>
          <a:stretch>
            <a:fillRect/>
          </a:stretch>
        </p:blipFill>
        <p:spPr>
          <a:xfrm>
            <a:off x="-105228" y="0"/>
            <a:ext cx="18611520" cy="10287000"/>
          </a:xfrm>
          <a:prstGeom prst="rect">
            <a:avLst/>
          </a:prstGeom>
        </p:spPr>
      </p:pic>
      <p:sp>
        <p:nvSpPr>
          <p:cNvPr id="4" name="Rectangle 3"/>
          <p:cNvSpPr/>
          <p:nvPr/>
        </p:nvSpPr>
        <p:spPr>
          <a:xfrm>
            <a:off x="0" y="6819900"/>
            <a:ext cx="12192000" cy="3139321"/>
          </a:xfrm>
          <a:prstGeom prst="rect">
            <a:avLst/>
          </a:prstGeom>
          <a:noFill/>
        </p:spPr>
        <p:txBody>
          <a:bodyPr wrap="square" lIns="91440" tIns="45720" rIns="91440" bIns="45720">
            <a:spAutoFit/>
            <a:scene3d>
              <a:camera prst="orthographicFront"/>
              <a:lightRig rig="soft" dir="t">
                <a:rot lat="0" lon="0" rev="10800000"/>
              </a:lightRig>
            </a:scene3d>
            <a:sp3d>
              <a:bevelT w="27940" h="12700"/>
              <a:contourClr>
                <a:srgbClr val="DDDDDD"/>
              </a:contourClr>
            </a:sp3d>
          </a:bodyPr>
          <a:lstStyle/>
          <a:p>
            <a:pPr algn="ctr"/>
            <a:r>
              <a:rPr lang="en-US" sz="6600" b="1" spc="150" dirty="0" smtClean="0">
                <a:ln w="11430"/>
                <a:solidFill>
                  <a:srgbClr val="F8F8F8"/>
                </a:solidFill>
                <a:effectLst>
                  <a:glow rad="101600">
                    <a:schemeClr val="tx1">
                      <a:alpha val="60000"/>
                    </a:schemeClr>
                  </a:glow>
                  <a:outerShdw dist="127000" dir="2400000" algn="tl" rotWithShape="0">
                    <a:srgbClr val="000000"/>
                  </a:outerShdw>
                </a:effectLst>
              </a:rPr>
              <a:t>rick@lcapologetics.org</a:t>
            </a:r>
          </a:p>
          <a:p>
            <a:pPr algn="ctr"/>
            <a:r>
              <a:rPr lang="en-US" sz="6600" b="1" spc="150" dirty="0" smtClean="0">
                <a:ln w="11430"/>
                <a:solidFill>
                  <a:srgbClr val="F8F8F8"/>
                </a:solidFill>
                <a:effectLst>
                  <a:glow rad="101600">
                    <a:schemeClr val="tx1">
                      <a:alpha val="60000"/>
                    </a:schemeClr>
                  </a:glow>
                  <a:outerShdw dist="127000" dir="2400000" algn="tl" rotWithShape="0">
                    <a:srgbClr val="000000"/>
                  </a:outerShdw>
                </a:effectLst>
                <a:latin typeface="AR CENA" pitchFamily="2" charset="0"/>
              </a:rPr>
              <a:t>or at 309-738-4863</a:t>
            </a:r>
          </a:p>
          <a:p>
            <a:pPr algn="ctr"/>
            <a:r>
              <a:rPr lang="en-US" sz="6600" b="1" spc="150" dirty="0" smtClean="0">
                <a:ln w="11430"/>
                <a:solidFill>
                  <a:srgbClr val="F8F8F8"/>
                </a:solidFill>
                <a:effectLst>
                  <a:glow rad="101600">
                    <a:schemeClr val="tx1">
                      <a:alpha val="60000"/>
                    </a:schemeClr>
                  </a:glow>
                  <a:outerShdw dist="127000" dir="2400000" algn="tl" rotWithShape="0">
                    <a:srgbClr val="000000"/>
                  </a:outerShdw>
                </a:effectLst>
                <a:latin typeface="AR CENA" pitchFamily="2" charset="0"/>
              </a:rPr>
              <a:t>  or localchurchapologetics.org</a:t>
            </a:r>
            <a:endParaRPr lang="en-US" sz="6600" b="1" spc="150" dirty="0">
              <a:ln w="11430"/>
              <a:solidFill>
                <a:srgbClr val="F8F8F8"/>
              </a:solidFill>
              <a:effectLst>
                <a:glow rad="101600">
                  <a:schemeClr val="tx1">
                    <a:alpha val="60000"/>
                  </a:schemeClr>
                </a:glow>
                <a:outerShdw dist="127000" dir="2400000" algn="tl" rotWithShape="0">
                  <a:srgbClr val="000000"/>
                </a:outerShdw>
              </a:effectLst>
              <a:latin typeface="AR CENA" pitchFamily="2" charset="0"/>
            </a:endParaRPr>
          </a:p>
        </p:txBody>
      </p:sp>
      <p:sp>
        <p:nvSpPr>
          <p:cNvPr id="7" name="Rectangle 6"/>
          <p:cNvSpPr/>
          <p:nvPr/>
        </p:nvSpPr>
        <p:spPr>
          <a:xfrm>
            <a:off x="0" y="952500"/>
            <a:ext cx="8610600" cy="3416320"/>
          </a:xfrm>
          <a:prstGeom prst="rect">
            <a:avLst/>
          </a:prstGeom>
          <a:noFill/>
        </p:spPr>
        <p:txBody>
          <a:bodyPr wrap="square" lIns="91440" tIns="45720" rIns="91440" bIns="45720">
            <a:spAutoFit/>
            <a:scene3d>
              <a:camera prst="orthographicFront"/>
              <a:lightRig rig="soft" dir="t">
                <a:rot lat="0" lon="0" rev="10800000"/>
              </a:lightRig>
            </a:scene3d>
            <a:sp3d>
              <a:bevelT w="27940" h="12700"/>
              <a:contourClr>
                <a:srgbClr val="DDDDDD"/>
              </a:contourClr>
            </a:sp3d>
          </a:bodyPr>
          <a:lstStyle/>
          <a:p>
            <a:pPr algn="ctr"/>
            <a:r>
              <a:rPr lang="en-US" sz="5400" b="1" spc="150" dirty="0" smtClean="0">
                <a:ln w="11430">
                  <a:solidFill>
                    <a:schemeClr val="bg1"/>
                  </a:solidFill>
                </a:ln>
                <a:solidFill>
                  <a:schemeClr val="bg1"/>
                </a:solidFill>
                <a:effectLst>
                  <a:glow rad="101600">
                    <a:schemeClr val="tx1">
                      <a:alpha val="60000"/>
                    </a:schemeClr>
                  </a:glow>
                  <a:outerShdw blurRad="25400" algn="tl" rotWithShape="0">
                    <a:srgbClr val="000000">
                      <a:alpha val="43000"/>
                    </a:srgbClr>
                  </a:outerShdw>
                </a:effectLst>
                <a:latin typeface="AR CENA" pitchFamily="2" charset="0"/>
              </a:rPr>
              <a:t>For More Information or to</a:t>
            </a:r>
          </a:p>
          <a:p>
            <a:pPr algn="ctr"/>
            <a:r>
              <a:rPr lang="en-US" sz="5400" b="1" spc="150" dirty="0" smtClean="0">
                <a:ln w="11430">
                  <a:solidFill>
                    <a:schemeClr val="bg1"/>
                  </a:solidFill>
                </a:ln>
                <a:solidFill>
                  <a:schemeClr val="bg1"/>
                </a:solidFill>
                <a:effectLst>
                  <a:glow rad="101600">
                    <a:schemeClr val="tx1">
                      <a:alpha val="60000"/>
                    </a:schemeClr>
                  </a:glow>
                  <a:outerShdw blurRad="25400" algn="tl" rotWithShape="0">
                    <a:srgbClr val="000000">
                      <a:alpha val="43000"/>
                    </a:srgbClr>
                  </a:outerShdw>
                </a:effectLst>
                <a:latin typeface="AR CENA" pitchFamily="2" charset="0"/>
              </a:rPr>
              <a:t>Schedule a Speaking Engagement</a:t>
            </a:r>
          </a:p>
          <a:p>
            <a:pPr algn="ctr"/>
            <a:r>
              <a:rPr lang="en-US" sz="5400" b="1" spc="150" dirty="0" smtClean="0">
                <a:ln w="11430">
                  <a:solidFill>
                    <a:schemeClr val="bg1"/>
                  </a:solidFill>
                </a:ln>
                <a:solidFill>
                  <a:schemeClr val="bg1"/>
                </a:solidFill>
                <a:effectLst>
                  <a:glow rad="101600">
                    <a:schemeClr val="tx1">
                      <a:alpha val="60000"/>
                    </a:schemeClr>
                  </a:glow>
                  <a:outerShdw blurRad="25400" algn="tl" rotWithShape="0">
                    <a:srgbClr val="000000">
                      <a:alpha val="43000"/>
                    </a:srgbClr>
                  </a:outerShdw>
                </a:effectLst>
                <a:latin typeface="AR CENA" pitchFamily="2" charset="0"/>
              </a:rPr>
              <a:t>Contact Rick at</a:t>
            </a:r>
          </a:p>
        </p:txBody>
      </p:sp>
    </p:spTree>
  </p:cSld>
  <p:clrMapOvr>
    <a:masterClrMapping/>
  </p:clrMapOvr>
  <p:transition spd="slow">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5174" name="Picture 6" descr="Image result for sun and clouds"/>
          <p:cNvPicPr>
            <a:picLocks noChangeAspect="1" noChangeArrowheads="1"/>
          </p:cNvPicPr>
          <p:nvPr/>
        </p:nvPicPr>
        <p:blipFill>
          <a:blip r:embed="rId2" cstate="print"/>
          <a:srcRect/>
          <a:stretch>
            <a:fillRect/>
          </a:stretch>
        </p:blipFill>
        <p:spPr bwMode="auto">
          <a:xfrm>
            <a:off x="8" y="-85571"/>
            <a:ext cx="18288000" cy="10372574"/>
          </a:xfrm>
          <a:prstGeom prst="rect">
            <a:avLst/>
          </a:prstGeom>
          <a:noFill/>
        </p:spPr>
      </p:pic>
      <p:pic>
        <p:nvPicPr>
          <p:cNvPr id="135176" name="Picture 8" descr="Image result for daniel 7 13-14"/>
          <p:cNvPicPr>
            <a:picLocks noChangeAspect="1" noChangeArrowheads="1"/>
          </p:cNvPicPr>
          <p:nvPr/>
        </p:nvPicPr>
        <p:blipFill>
          <a:blip r:embed="rId3" cstate="print"/>
          <a:srcRect l="17313" t="13227" r="61510" b="36917"/>
          <a:stretch>
            <a:fillRect/>
          </a:stretch>
        </p:blipFill>
        <p:spPr bwMode="auto">
          <a:xfrm>
            <a:off x="7" y="2857500"/>
            <a:ext cx="4271930" cy="5600700"/>
          </a:xfrm>
          <a:prstGeom prst="rect">
            <a:avLst/>
          </a:prstGeom>
          <a:noFill/>
          <a:effectLst>
            <a:softEdge rad="635000"/>
          </a:effectLst>
        </p:spPr>
      </p:pic>
      <p:sp>
        <p:nvSpPr>
          <p:cNvPr id="6" name="Rectangle 5"/>
          <p:cNvSpPr/>
          <p:nvPr/>
        </p:nvSpPr>
        <p:spPr>
          <a:xfrm>
            <a:off x="5102989" y="2857511"/>
            <a:ext cx="12469418" cy="6233231"/>
          </a:xfrm>
          <a:prstGeom prst="rect">
            <a:avLst/>
          </a:prstGeom>
        </p:spPr>
        <p:txBody>
          <a:bodyPr wrap="square" lIns="137910" tIns="68954" rIns="137910" bIns="68954">
            <a:spAutoFit/>
          </a:bodyPr>
          <a:lstStyle/>
          <a:p>
            <a:pPr algn="just"/>
            <a:r>
              <a:rPr lang="en-US" sz="6600" b="1" dirty="0" smtClean="0">
                <a:ln w="18415" cmpd="sng">
                  <a:solidFill>
                    <a:srgbClr val="FFFFFF"/>
                  </a:solidFill>
                  <a:prstDash val="solid"/>
                </a:ln>
                <a:solidFill>
                  <a:srgbClr val="FFFFFF"/>
                </a:solidFill>
                <a:effectLst>
                  <a:glow rad="101600">
                    <a:schemeClr val="tx1">
                      <a:alpha val="60000"/>
                    </a:schemeClr>
                  </a:glow>
                  <a:outerShdw blurRad="50800" dist="63500" dir="2700000" algn="tl" rotWithShape="0">
                    <a:prstClr val="black"/>
                  </a:outerShdw>
                </a:effectLst>
              </a:rPr>
              <a:t>Daniel 7:13 NASB  "I kept looking in the night visions, And behold, with the clouds of heaven </a:t>
            </a:r>
            <a:r>
              <a:rPr lang="en-US" sz="6600" b="1" dirty="0" smtClean="0">
                <a:ln w="18415" cmpd="sng">
                  <a:solidFill>
                    <a:srgbClr val="FFFF00"/>
                  </a:solidFill>
                  <a:prstDash val="solid"/>
                </a:ln>
                <a:solidFill>
                  <a:srgbClr val="FFFF00"/>
                </a:solidFill>
                <a:effectLst>
                  <a:glow rad="101600">
                    <a:schemeClr val="tx1">
                      <a:alpha val="60000"/>
                    </a:schemeClr>
                  </a:glow>
                  <a:outerShdw blurRad="50800" dist="63500" dir="2700000" algn="tl" rotWithShape="0">
                    <a:prstClr val="black"/>
                  </a:outerShdw>
                </a:effectLst>
              </a:rPr>
              <a:t>One like a Son of Man was coming</a:t>
            </a:r>
            <a:r>
              <a:rPr lang="en-US" sz="6600" b="1" dirty="0" smtClean="0">
                <a:ln w="18415" cmpd="sng">
                  <a:solidFill>
                    <a:srgbClr val="FFFFFF"/>
                  </a:solidFill>
                  <a:prstDash val="solid"/>
                </a:ln>
                <a:solidFill>
                  <a:srgbClr val="FFFFFF"/>
                </a:solidFill>
                <a:effectLst>
                  <a:glow rad="101600">
                    <a:schemeClr val="tx1">
                      <a:alpha val="60000"/>
                    </a:schemeClr>
                  </a:glow>
                  <a:outerShdw blurRad="50800" dist="63500" dir="2700000" algn="tl" rotWithShape="0">
                    <a:prstClr val="black"/>
                  </a:outerShdw>
                </a:effectLst>
              </a:rPr>
              <a:t>, And He came up to the Ancient of Days and was presented before Him.”</a:t>
            </a:r>
            <a:endParaRPr lang="en-US" sz="6600" b="1" dirty="0">
              <a:effectLst>
                <a:glow rad="101600">
                  <a:schemeClr val="tx1">
                    <a:alpha val="60000"/>
                  </a:schemeClr>
                </a:glow>
                <a:outerShdw blurRad="50800" dist="63500" dir="2700000" algn="tl" rotWithShape="0">
                  <a:prstClr val="black"/>
                </a:outerShdw>
              </a:effectLst>
            </a:endParaRPr>
          </a:p>
        </p:txBody>
      </p:sp>
      <p:sp>
        <p:nvSpPr>
          <p:cNvPr id="7" name="Rectangle 6"/>
          <p:cNvSpPr/>
          <p:nvPr/>
        </p:nvSpPr>
        <p:spPr>
          <a:xfrm>
            <a:off x="6823567" y="1404382"/>
            <a:ext cx="9084770" cy="1339584"/>
          </a:xfrm>
          <a:prstGeom prst="rect">
            <a:avLst/>
          </a:prstGeom>
          <a:noFill/>
        </p:spPr>
        <p:txBody>
          <a:bodyPr wrap="none" lIns="137910" tIns="68954" rIns="137910" bIns="68954">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7800" u="sng"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erovias Brasil NF" pitchFamily="2" charset="0"/>
              </a:rPr>
              <a:t>Jesus Is The Christ (Messiah) </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6" descr="Image result for sun and clouds"/>
          <p:cNvPicPr>
            <a:picLocks noChangeAspect="1" noChangeArrowheads="1"/>
          </p:cNvPicPr>
          <p:nvPr/>
        </p:nvPicPr>
        <p:blipFill>
          <a:blip r:embed="rId2" cstate="print"/>
          <a:srcRect/>
          <a:stretch>
            <a:fillRect/>
          </a:stretch>
        </p:blipFill>
        <p:spPr bwMode="auto">
          <a:xfrm>
            <a:off x="8" y="-85571"/>
            <a:ext cx="18288000" cy="10372574"/>
          </a:xfrm>
          <a:prstGeom prst="rect">
            <a:avLst/>
          </a:prstGeom>
          <a:noFill/>
        </p:spPr>
      </p:pic>
      <p:sp>
        <p:nvSpPr>
          <p:cNvPr id="6" name="Rectangle 5"/>
          <p:cNvSpPr/>
          <p:nvPr/>
        </p:nvSpPr>
        <p:spPr>
          <a:xfrm>
            <a:off x="6536153" y="1028710"/>
            <a:ext cx="9084770" cy="1339584"/>
          </a:xfrm>
          <a:prstGeom prst="rect">
            <a:avLst/>
          </a:prstGeom>
          <a:noFill/>
        </p:spPr>
        <p:txBody>
          <a:bodyPr wrap="none" lIns="137910" tIns="68954" rIns="137910" bIns="68954">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7800" u="sng"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erovias Brasil NF" pitchFamily="2" charset="0"/>
              </a:rPr>
              <a:t>Jesus Is The Christ (Messiah) </a:t>
            </a:r>
          </a:p>
        </p:txBody>
      </p:sp>
      <p:sp>
        <p:nvSpPr>
          <p:cNvPr id="7" name="Rectangle 6"/>
          <p:cNvSpPr/>
          <p:nvPr/>
        </p:nvSpPr>
        <p:spPr>
          <a:xfrm>
            <a:off x="4294789" y="2628912"/>
            <a:ext cx="13277622" cy="6602564"/>
          </a:xfrm>
          <a:prstGeom prst="rect">
            <a:avLst/>
          </a:prstGeom>
        </p:spPr>
        <p:txBody>
          <a:bodyPr wrap="square" lIns="137910" tIns="68954" rIns="137910" bIns="68954">
            <a:spAutoFit/>
          </a:bodyPr>
          <a:lstStyle/>
          <a:p>
            <a:pPr algn="just"/>
            <a:r>
              <a:rPr lang="en-US" sz="6000" b="1" dirty="0" smtClean="0">
                <a:ln w="18415" cmpd="sng">
                  <a:solidFill>
                    <a:srgbClr val="FFFFFF"/>
                  </a:solidFill>
                  <a:prstDash val="solid"/>
                </a:ln>
                <a:solidFill>
                  <a:srgbClr val="FFFFFF"/>
                </a:solidFill>
                <a:effectLst>
                  <a:glow rad="101600">
                    <a:schemeClr val="tx1">
                      <a:alpha val="60000"/>
                    </a:schemeClr>
                  </a:glow>
                  <a:outerShdw dist="63500" dir="3000000" algn="tl" rotWithShape="0">
                    <a:prstClr val="black"/>
                  </a:outerShdw>
                </a:effectLst>
              </a:rPr>
              <a:t>Daniel 7:14  "And to Him was given dominion, glory and a kingdom, That all the peoples, nations and men of every language might serve Him. His dominion is an everlasting dominion Which will not pass away; And His kingdom is one which will not be destroyed.</a:t>
            </a:r>
          </a:p>
        </p:txBody>
      </p:sp>
      <p:pic>
        <p:nvPicPr>
          <p:cNvPr id="8" name="Picture 8" descr="Image result for daniel 7 13-14"/>
          <p:cNvPicPr>
            <a:picLocks noChangeAspect="1" noChangeArrowheads="1"/>
          </p:cNvPicPr>
          <p:nvPr/>
        </p:nvPicPr>
        <p:blipFill>
          <a:blip r:embed="rId3" cstate="print"/>
          <a:srcRect l="17313" t="13227" r="61510" b="36917"/>
          <a:stretch>
            <a:fillRect/>
          </a:stretch>
        </p:blipFill>
        <p:spPr bwMode="auto">
          <a:xfrm>
            <a:off x="7" y="2857500"/>
            <a:ext cx="4271930" cy="5600700"/>
          </a:xfrm>
          <a:prstGeom prst="rect">
            <a:avLst/>
          </a:prstGeom>
          <a:noFill/>
          <a:effectLst>
            <a:softEdge rad="635000"/>
          </a:effectLst>
        </p:spPr>
      </p:pic>
    </p:spTree>
  </p:cSld>
  <p:clrMapOvr>
    <a:masterClrMapping/>
  </p:clrMapOvr>
  <p:transition spd="slow">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6" descr="Image result for sun and clouds"/>
          <p:cNvPicPr>
            <a:picLocks noChangeAspect="1" noChangeArrowheads="1"/>
          </p:cNvPicPr>
          <p:nvPr/>
        </p:nvPicPr>
        <p:blipFill>
          <a:blip r:embed="rId2" cstate="print"/>
          <a:srcRect/>
          <a:stretch>
            <a:fillRect/>
          </a:stretch>
        </p:blipFill>
        <p:spPr bwMode="auto">
          <a:xfrm>
            <a:off x="8" y="-85571"/>
            <a:ext cx="18288000" cy="10372574"/>
          </a:xfrm>
          <a:prstGeom prst="rect">
            <a:avLst/>
          </a:prstGeom>
          <a:noFill/>
        </p:spPr>
      </p:pic>
      <p:sp>
        <p:nvSpPr>
          <p:cNvPr id="6" name="Rectangle 5"/>
          <p:cNvSpPr/>
          <p:nvPr/>
        </p:nvSpPr>
        <p:spPr>
          <a:xfrm>
            <a:off x="3737969" y="-114300"/>
            <a:ext cx="10894882" cy="1585804"/>
          </a:xfrm>
          <a:prstGeom prst="rect">
            <a:avLst/>
          </a:prstGeom>
          <a:noFill/>
        </p:spPr>
        <p:txBody>
          <a:bodyPr wrap="none" lIns="137910" tIns="68954" rIns="137910" bIns="68954">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9400" u="sng"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erovias Brasil NF" pitchFamily="2" charset="0"/>
              </a:rPr>
              <a:t>Jesus Is The Christ (Messiah) </a:t>
            </a:r>
          </a:p>
        </p:txBody>
      </p:sp>
      <p:sp>
        <p:nvSpPr>
          <p:cNvPr id="11" name="Rectangle 10"/>
          <p:cNvSpPr/>
          <p:nvPr/>
        </p:nvSpPr>
        <p:spPr>
          <a:xfrm>
            <a:off x="475075" y="8974616"/>
            <a:ext cx="17337926" cy="970252"/>
          </a:xfrm>
          <a:prstGeom prst="rect">
            <a:avLst/>
          </a:prstGeom>
          <a:noFill/>
        </p:spPr>
        <p:txBody>
          <a:bodyPr wrap="none" lIns="137910" tIns="68954" rIns="137910" bIns="68954">
            <a:spAutoFit/>
          </a:bodyPr>
          <a:lstStyle/>
          <a:p>
            <a:pPr algn="ctr"/>
            <a:r>
              <a:rPr lang="en-US" sz="5400" dirty="0" smtClean="0">
                <a:ln w="18415" cmpd="sng">
                  <a:solidFill>
                    <a:srgbClr val="FFFFFF"/>
                  </a:solidFill>
                  <a:prstDash val="solid"/>
                </a:ln>
                <a:solidFill>
                  <a:srgbClr val="FFFFFF"/>
                </a:solidFill>
                <a:effectLst>
                  <a:glow rad="101600">
                    <a:schemeClr val="tx1">
                      <a:alpha val="60000"/>
                    </a:schemeClr>
                  </a:glow>
                  <a:outerShdw blurRad="50800" dist="63500" dir="2700000" algn="tl" rotWithShape="0">
                    <a:prstClr val="black"/>
                  </a:outerShdw>
                </a:effectLst>
              </a:rPr>
              <a:t>Important to Remember “Son of Man” Refers to the Messiah</a:t>
            </a:r>
            <a:endParaRPr lang="en-US" sz="5400" dirty="0">
              <a:ln w="18415" cmpd="sng">
                <a:solidFill>
                  <a:srgbClr val="FFFFFF"/>
                </a:solidFill>
                <a:prstDash val="solid"/>
              </a:ln>
              <a:solidFill>
                <a:srgbClr val="FFFFFF"/>
              </a:solidFill>
              <a:effectLst>
                <a:glow rad="101600">
                  <a:schemeClr val="tx1">
                    <a:alpha val="60000"/>
                  </a:schemeClr>
                </a:glow>
                <a:outerShdw blurRad="50800" dist="63500" dir="2700000" algn="tl" rotWithShape="0">
                  <a:prstClr val="black"/>
                </a:outerShdw>
              </a:effectLst>
            </a:endParaRPr>
          </a:p>
        </p:txBody>
      </p:sp>
      <p:pic>
        <p:nvPicPr>
          <p:cNvPr id="12" name="Picture 8" descr="Image result for daniel 7 13-14"/>
          <p:cNvPicPr>
            <a:picLocks noChangeAspect="1" noChangeArrowheads="1"/>
          </p:cNvPicPr>
          <p:nvPr/>
        </p:nvPicPr>
        <p:blipFill>
          <a:blip r:embed="rId3" cstate="print"/>
          <a:srcRect l="17313" t="13227" r="61510" b="36917"/>
          <a:stretch>
            <a:fillRect/>
          </a:stretch>
        </p:blipFill>
        <p:spPr bwMode="auto">
          <a:xfrm>
            <a:off x="7" y="3429004"/>
            <a:ext cx="4271930" cy="5600700"/>
          </a:xfrm>
          <a:prstGeom prst="rect">
            <a:avLst/>
          </a:prstGeom>
          <a:noFill/>
          <a:effectLst>
            <a:softEdge rad="635000"/>
          </a:effectLst>
        </p:spPr>
      </p:pic>
      <p:sp>
        <p:nvSpPr>
          <p:cNvPr id="13" name="Rectangle 12"/>
          <p:cNvSpPr/>
          <p:nvPr/>
        </p:nvSpPr>
        <p:spPr>
          <a:xfrm>
            <a:off x="2954603" y="5486404"/>
            <a:ext cx="12353962" cy="2400300"/>
          </a:xfrm>
          <a:prstGeom prst="rect">
            <a:avLst/>
          </a:prstGeom>
          <a:noFill/>
          <a:ln w="130175">
            <a:solidFill>
              <a:schemeClr val="bg1"/>
            </a:solidFill>
          </a:ln>
          <a:effectLst>
            <a:outerShdw blurRad="50800" dist="50800" dir="2400000" algn="ctr" rotWithShape="0">
              <a:schemeClr val="tx1"/>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lIns="137910" tIns="68954" rIns="137910" bIns="68954" rtlCol="0" anchor="ctr"/>
          <a:lstStyle/>
          <a:p>
            <a:pPr algn="ctr"/>
            <a:endParaRPr lang="en-US"/>
          </a:p>
        </p:txBody>
      </p:sp>
      <p:sp>
        <p:nvSpPr>
          <p:cNvPr id="10" name="Rectangle 9"/>
          <p:cNvSpPr/>
          <p:nvPr/>
        </p:nvSpPr>
        <p:spPr>
          <a:xfrm>
            <a:off x="3193072" y="5672953"/>
            <a:ext cx="11901880" cy="1985914"/>
          </a:xfrm>
          <a:prstGeom prst="rect">
            <a:avLst/>
          </a:prstGeom>
          <a:noFill/>
          <a:ln w="133350">
            <a:noFill/>
          </a:ln>
          <a:scene3d>
            <a:camera prst="orthographicFront"/>
            <a:lightRig rig="threePt" dir="t"/>
          </a:scene3d>
          <a:sp3d>
            <a:bevelT prst="angle"/>
          </a:sp3d>
        </p:spPr>
        <p:txBody>
          <a:bodyPr wrap="square" lIns="137910" tIns="68954" rIns="137910" bIns="68954">
            <a:spAutoFit/>
          </a:bodyPr>
          <a:lstStyle/>
          <a:p>
            <a:pPr algn="ctr"/>
            <a:r>
              <a:rPr lang="en-US" sz="6000" dirty="0" smtClean="0">
                <a:ln w="18415" cmpd="sng">
                  <a:solidFill>
                    <a:srgbClr val="FFFFFF"/>
                  </a:solidFill>
                  <a:prstDash val="solid"/>
                </a:ln>
                <a:solidFill>
                  <a:srgbClr val="FFFFFF"/>
                </a:solidFill>
                <a:effectLst>
                  <a:glow rad="101600">
                    <a:schemeClr val="tx1">
                      <a:alpha val="60000"/>
                    </a:schemeClr>
                  </a:glow>
                  <a:outerShdw blurRad="50800" dist="63500" dir="2700000" algn="tl" rotWithShape="0">
                    <a:prstClr val="black"/>
                  </a:outerShdw>
                </a:effectLst>
                <a:latin typeface="AR JULIAN" pitchFamily="2" charset="0"/>
              </a:rPr>
              <a:t>Matthew (31xs)  -  Mark (14xs)</a:t>
            </a:r>
          </a:p>
          <a:p>
            <a:pPr algn="ctr"/>
            <a:r>
              <a:rPr lang="en-US" sz="6000" dirty="0" smtClean="0">
                <a:ln w="18415" cmpd="sng">
                  <a:solidFill>
                    <a:srgbClr val="FFFFFF"/>
                  </a:solidFill>
                  <a:prstDash val="solid"/>
                </a:ln>
                <a:solidFill>
                  <a:srgbClr val="FFFFFF"/>
                </a:solidFill>
                <a:effectLst>
                  <a:glow rad="101600">
                    <a:schemeClr val="tx1">
                      <a:alpha val="60000"/>
                    </a:schemeClr>
                  </a:glow>
                  <a:outerShdw blurRad="50800" dist="63500" dir="2700000" algn="tl" rotWithShape="0">
                    <a:prstClr val="black"/>
                  </a:outerShdw>
                </a:effectLst>
                <a:latin typeface="AR JULIAN" pitchFamily="2" charset="0"/>
              </a:rPr>
              <a:t>Luke (26xs)  -  John (13xs) </a:t>
            </a:r>
            <a:endParaRPr lang="en-US" sz="6000" dirty="0">
              <a:ln w="18415" cmpd="sng">
                <a:solidFill>
                  <a:srgbClr val="FFFFFF"/>
                </a:solidFill>
                <a:prstDash val="solid"/>
              </a:ln>
              <a:solidFill>
                <a:srgbClr val="FFFFFF"/>
              </a:solidFill>
              <a:effectLst>
                <a:glow rad="101600">
                  <a:schemeClr val="tx1">
                    <a:alpha val="60000"/>
                  </a:schemeClr>
                </a:glow>
                <a:outerShdw blurRad="50800" dist="63500" dir="2700000" algn="tl" rotWithShape="0">
                  <a:prstClr val="black"/>
                </a:outerShdw>
              </a:effectLst>
              <a:latin typeface="AR JULIAN" pitchFamily="2" charset="0"/>
            </a:endParaRPr>
          </a:p>
        </p:txBody>
      </p:sp>
      <p:sp>
        <p:nvSpPr>
          <p:cNvPr id="9" name="Rectangle 8"/>
          <p:cNvSpPr/>
          <p:nvPr/>
        </p:nvSpPr>
        <p:spPr>
          <a:xfrm>
            <a:off x="352074" y="1986687"/>
            <a:ext cx="17583892" cy="2816911"/>
          </a:xfrm>
          <a:prstGeom prst="rect">
            <a:avLst/>
          </a:prstGeom>
          <a:noFill/>
        </p:spPr>
        <p:txBody>
          <a:bodyPr wrap="none" lIns="137910" tIns="68954" rIns="137910" bIns="68954">
            <a:spAutoFit/>
          </a:bodyPr>
          <a:lstStyle/>
          <a:p>
            <a:pPr algn="ctr"/>
            <a:r>
              <a:rPr lang="en-US" sz="10000" dirty="0" smtClean="0">
                <a:ln w="18415" cmpd="sng">
                  <a:solidFill>
                    <a:srgbClr val="FFFFFF"/>
                  </a:solidFill>
                  <a:prstDash val="solid"/>
                </a:ln>
                <a:solidFill>
                  <a:srgbClr val="FFFFFF"/>
                </a:solidFill>
                <a:effectLst>
                  <a:glow rad="101600">
                    <a:schemeClr val="tx1">
                      <a:alpha val="60000"/>
                    </a:schemeClr>
                  </a:glow>
                  <a:outerShdw blurRad="50800" dist="63500" dir="2700000" algn="tl" rotWithShape="0">
                    <a:prstClr val="black"/>
                  </a:outerShdw>
                </a:effectLst>
              </a:rPr>
              <a:t>Jesus is Referred to “Son of Man”</a:t>
            </a:r>
          </a:p>
          <a:p>
            <a:pPr algn="ctr"/>
            <a:r>
              <a:rPr lang="en-US" sz="7400" dirty="0" smtClean="0">
                <a:ln w="18415" cmpd="sng">
                  <a:solidFill>
                    <a:srgbClr val="FFFFFF"/>
                  </a:solidFill>
                  <a:prstDash val="solid"/>
                </a:ln>
                <a:solidFill>
                  <a:srgbClr val="FFFFFF"/>
                </a:solidFill>
                <a:effectLst>
                  <a:glow rad="101600">
                    <a:schemeClr val="tx1">
                      <a:alpha val="60000"/>
                    </a:schemeClr>
                  </a:glow>
                  <a:outerShdw blurRad="50800" dist="63500" dir="2700000" algn="tl" rotWithShape="0">
                    <a:prstClr val="black"/>
                  </a:outerShdw>
                </a:effectLst>
              </a:rPr>
              <a:t>(85 Times in the Gospels &amp; Acts)</a:t>
            </a:r>
            <a:endParaRPr lang="en-US" sz="7400" dirty="0">
              <a:ln w="18415" cmpd="sng">
                <a:solidFill>
                  <a:srgbClr val="FFFFFF"/>
                </a:solidFill>
                <a:prstDash val="solid"/>
              </a:ln>
              <a:solidFill>
                <a:srgbClr val="FFFFFF"/>
              </a:solidFill>
              <a:effectLst>
                <a:glow rad="101600">
                  <a:schemeClr val="tx1">
                    <a:alpha val="60000"/>
                  </a:schemeClr>
                </a:glow>
                <a:outerShdw blurRad="50800" dist="63500" dir="2700000" algn="tl" rotWithShape="0">
                  <a:prstClr val="black"/>
                </a:outerShdw>
              </a:effectLst>
            </a:endParaRPr>
          </a:p>
        </p:txBody>
      </p:sp>
    </p:spTree>
  </p:cSld>
  <p:clrMapOvr>
    <a:masterClrMapping/>
  </p:clrMapOvr>
  <p:transition spd="slow">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6" descr="Image result for sun and clouds"/>
          <p:cNvPicPr>
            <a:picLocks noChangeAspect="1" noChangeArrowheads="1"/>
          </p:cNvPicPr>
          <p:nvPr/>
        </p:nvPicPr>
        <p:blipFill>
          <a:blip r:embed="rId2" cstate="print"/>
          <a:srcRect/>
          <a:stretch>
            <a:fillRect/>
          </a:stretch>
        </p:blipFill>
        <p:spPr bwMode="auto">
          <a:xfrm>
            <a:off x="8" y="-85571"/>
            <a:ext cx="18288000" cy="10372574"/>
          </a:xfrm>
          <a:prstGeom prst="rect">
            <a:avLst/>
          </a:prstGeom>
          <a:noFill/>
        </p:spPr>
      </p:pic>
      <p:sp>
        <p:nvSpPr>
          <p:cNvPr id="6" name="Rectangle 5"/>
          <p:cNvSpPr/>
          <p:nvPr/>
        </p:nvSpPr>
        <p:spPr>
          <a:xfrm>
            <a:off x="6536153" y="1028710"/>
            <a:ext cx="9084770" cy="1339584"/>
          </a:xfrm>
          <a:prstGeom prst="rect">
            <a:avLst/>
          </a:prstGeom>
          <a:noFill/>
        </p:spPr>
        <p:txBody>
          <a:bodyPr wrap="none" lIns="137910" tIns="68954" rIns="137910" bIns="68954">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7800" u="sng"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erovias Brasil NF" pitchFamily="2" charset="0"/>
              </a:rPr>
              <a:t>Jesus Is The Christ (Messiah) </a:t>
            </a:r>
          </a:p>
        </p:txBody>
      </p:sp>
      <p:pic>
        <p:nvPicPr>
          <p:cNvPr id="8" name="Picture 8" descr="Image result for daniel 7 13-14"/>
          <p:cNvPicPr>
            <a:picLocks noChangeAspect="1" noChangeArrowheads="1"/>
          </p:cNvPicPr>
          <p:nvPr/>
        </p:nvPicPr>
        <p:blipFill>
          <a:blip r:embed="rId3" cstate="print"/>
          <a:srcRect l="17313" t="13227" r="61510" b="36917"/>
          <a:stretch>
            <a:fillRect/>
          </a:stretch>
        </p:blipFill>
        <p:spPr bwMode="auto">
          <a:xfrm>
            <a:off x="7" y="2857500"/>
            <a:ext cx="4271930" cy="5600700"/>
          </a:xfrm>
          <a:prstGeom prst="rect">
            <a:avLst/>
          </a:prstGeom>
          <a:noFill/>
          <a:effectLst>
            <a:softEdge rad="635000"/>
          </a:effectLst>
        </p:spPr>
      </p:pic>
      <p:sp>
        <p:nvSpPr>
          <p:cNvPr id="9" name="Rectangle 8"/>
          <p:cNvSpPr/>
          <p:nvPr/>
        </p:nvSpPr>
        <p:spPr>
          <a:xfrm>
            <a:off x="4643276" y="3086106"/>
            <a:ext cx="12425532" cy="5679209"/>
          </a:xfrm>
          <a:prstGeom prst="rect">
            <a:avLst/>
          </a:prstGeom>
        </p:spPr>
        <p:txBody>
          <a:bodyPr wrap="square" lIns="137884" tIns="68942" rIns="137884" bIns="68942">
            <a:spAutoFit/>
          </a:bodyPr>
          <a:lstStyle/>
          <a:p>
            <a:pPr algn="just"/>
            <a:r>
              <a:rPr lang="en-US" sz="6600" b="1" dirty="0" smtClean="0">
                <a:solidFill>
                  <a:schemeClr val="bg1"/>
                </a:solidFill>
                <a:effectLst>
                  <a:glow rad="101600">
                    <a:schemeClr val="tx1">
                      <a:alpha val="60000"/>
                    </a:schemeClr>
                  </a:glow>
                  <a:outerShdw dist="38100" dir="2700000" algn="tl" rotWithShape="0">
                    <a:prstClr val="black"/>
                  </a:outerShdw>
                </a:effectLst>
              </a:rPr>
              <a:t>Mark 14:62 NASB  And Jesus said, "I am; and you shall see </a:t>
            </a:r>
            <a:r>
              <a:rPr lang="en-US" sz="6600" b="1" dirty="0" smtClean="0">
                <a:ln>
                  <a:solidFill>
                    <a:srgbClr val="FFFF00"/>
                  </a:solidFill>
                </a:ln>
                <a:solidFill>
                  <a:srgbClr val="FFFF00"/>
                </a:solidFill>
                <a:effectLst>
                  <a:glow rad="101600">
                    <a:schemeClr val="tx1">
                      <a:alpha val="60000"/>
                    </a:schemeClr>
                  </a:glow>
                  <a:outerShdw dist="38100" dir="2700000" algn="tl" rotWithShape="0">
                    <a:prstClr val="black"/>
                  </a:outerShdw>
                </a:effectLst>
              </a:rPr>
              <a:t>THE SON OF MAN</a:t>
            </a:r>
            <a:r>
              <a:rPr lang="en-US" sz="6600" b="1" dirty="0" smtClean="0">
                <a:solidFill>
                  <a:schemeClr val="bg1"/>
                </a:solidFill>
                <a:effectLst>
                  <a:glow rad="101600">
                    <a:schemeClr val="tx1">
                      <a:alpha val="60000"/>
                    </a:schemeClr>
                  </a:glow>
                  <a:outerShdw dist="38100" dir="2700000" algn="tl" rotWithShape="0">
                    <a:prstClr val="black"/>
                  </a:outerShdw>
                </a:effectLst>
              </a:rPr>
              <a:t> SITTING AT THE RIGHT HAND OF POWER, and COMING WITH THE CLOUDS OF HEAVEN."</a:t>
            </a:r>
          </a:p>
          <a:p>
            <a:endParaRPr lang="en-US" dirty="0" smtClean="0"/>
          </a:p>
        </p:txBody>
      </p:sp>
    </p:spTree>
  </p:cSld>
  <p:clrMapOvr>
    <a:masterClrMapping/>
  </p:clrMapOvr>
  <p:transition spd="slow">
    <p:fade/>
  </p:transition>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6115</TotalTime>
  <Words>1986</Words>
  <Application>Microsoft Office PowerPoint</Application>
  <PresentationFormat>Custom</PresentationFormat>
  <Paragraphs>190</Paragraphs>
  <Slides>54</Slides>
  <Notes>6</Notes>
  <HiddenSlides>0</HiddenSlides>
  <MMClips>0</MMClips>
  <ScaleCrop>false</ScaleCrop>
  <HeadingPairs>
    <vt:vector size="4" baseType="variant">
      <vt:variant>
        <vt:lpstr>Theme</vt:lpstr>
      </vt:variant>
      <vt:variant>
        <vt:i4>1</vt:i4>
      </vt:variant>
      <vt:variant>
        <vt:lpstr>Slide Titles</vt:lpstr>
      </vt:variant>
      <vt:variant>
        <vt:i4>54</vt:i4>
      </vt:variant>
    </vt:vector>
  </HeadingPairs>
  <TitlesOfParts>
    <vt:vector size="55" baseType="lpstr">
      <vt:lpstr>Office Theme</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lpstr>Slide 27</vt:lpstr>
      <vt:lpstr>Slide 28</vt:lpstr>
      <vt:lpstr>Slide 29</vt:lpstr>
      <vt:lpstr>Slide 30</vt:lpstr>
      <vt:lpstr>Slide 31</vt:lpstr>
      <vt:lpstr>Slide 32</vt:lpstr>
      <vt:lpstr>Slide 33</vt:lpstr>
      <vt:lpstr>Slide 34</vt:lpstr>
      <vt:lpstr>Slide 35</vt:lpstr>
      <vt:lpstr>Slide 36</vt:lpstr>
      <vt:lpstr>Slide 37</vt:lpstr>
      <vt:lpstr>Slide 38</vt:lpstr>
      <vt:lpstr>Slide 39</vt:lpstr>
      <vt:lpstr>Slide 40</vt:lpstr>
      <vt:lpstr>Slide 41</vt:lpstr>
      <vt:lpstr>Slide 42</vt:lpstr>
      <vt:lpstr>Slide 43</vt:lpstr>
      <vt:lpstr>Slide 44</vt:lpstr>
      <vt:lpstr>Slide 45</vt:lpstr>
      <vt:lpstr>Slide 46</vt:lpstr>
      <vt:lpstr>Slide 47</vt:lpstr>
      <vt:lpstr>Slide 48</vt:lpstr>
      <vt:lpstr>Slide 49</vt:lpstr>
      <vt:lpstr>Slide 50</vt:lpstr>
      <vt:lpstr>Slide 51</vt:lpstr>
      <vt:lpstr>Slide 52</vt:lpstr>
      <vt:lpstr>Slide 53</vt:lpstr>
      <vt:lpstr>Slide 54</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Pastor Rick</dc:creator>
  <cp:lastModifiedBy>Pastor Rick</cp:lastModifiedBy>
  <cp:revision>57</cp:revision>
  <dcterms:created xsi:type="dcterms:W3CDTF">2017-03-13T22:56:15Z</dcterms:created>
  <dcterms:modified xsi:type="dcterms:W3CDTF">2019-04-11T19:45:56Z</dcterms:modified>
</cp:coreProperties>
</file>