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8288000" cy="10287000"/>
  <p:notesSz cx="6858000" cy="9144000"/>
  <p:defaultTextStyle>
    <a:defPPr>
      <a:defRPr lang="en-US"/>
    </a:defPPr>
    <a:lvl1pPr marL="0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422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844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266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688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2110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532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954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376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720" y="-84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6D7E-1F1C-4696-9B39-C302CB91F87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8E36-C6F9-421F-9758-80DB084C90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6D7E-1F1C-4696-9B39-C302CB91F87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8E36-C6F9-421F-9758-80DB084C90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6D7E-1F1C-4696-9B39-C302CB91F87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8E36-C6F9-421F-9758-80DB084C90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6D7E-1F1C-4696-9B39-C302CB91F87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8E36-C6F9-421F-9758-80DB084C90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6D7E-1F1C-4696-9B39-C302CB91F87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8E36-C6F9-421F-9758-80DB084C90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6D7E-1F1C-4696-9B39-C302CB91F87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8E36-C6F9-421F-9758-80DB084C90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6D7E-1F1C-4696-9B39-C302CB91F87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8E36-C6F9-421F-9758-80DB084C90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6D7E-1F1C-4696-9B39-C302CB91F87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8E36-C6F9-421F-9758-80DB084C90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6D7E-1F1C-4696-9B39-C302CB91F87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8E36-C6F9-421F-9758-80DB084C90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6D7E-1F1C-4696-9B39-C302CB91F87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8E36-C6F9-421F-9758-80DB084C90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6D7E-1F1C-4696-9B39-C302CB91F87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8E36-C6F9-421F-9758-80DB084C90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A6D7E-1F1C-4696-9B39-C302CB91F87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38E36-C6F9-421F-9758-80DB084C90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32844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7" indent="-612317" algn="l" defTabSz="1632844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86" indent="-510264" algn="l" defTabSz="1632844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5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77" indent="-408211" algn="l" defTabSz="163284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99" indent="-408211" algn="l" defTabSz="1632844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321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43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6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87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Custom</PresentationFormat>
  <Paragraphs>0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Pastor Rick</dc:creator>
  <cp:lastModifiedBy>Pastor Rick</cp:lastModifiedBy>
  <cp:revision>2</cp:revision>
  <dcterms:created xsi:type="dcterms:W3CDTF">2019-08-21T20:16:39Z</dcterms:created>
  <dcterms:modified xsi:type="dcterms:W3CDTF">2019-08-21T20:25:05Z</dcterms:modified>
</cp:coreProperties>
</file>