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18288000" cy="10287000"/>
  <p:notesSz cx="6858000" cy="9144000"/>
  <p:defaultTextStyle>
    <a:defPPr>
      <a:defRPr lang="en-US"/>
    </a:defPPr>
    <a:lvl1pPr marL="0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422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844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266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688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2110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532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954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376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720" y="-84"/>
      </p:cViewPr>
      <p:guideLst>
        <p:guide orient="horz" pos="3240"/>
        <p:guide pos="57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BE4B-39CC-410D-9E83-B198BEE5FBE6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DBEA-7BED-44C9-9E2E-2097DB0E3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BE4B-39CC-410D-9E83-B198BEE5FBE6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DBEA-7BED-44C9-9E2E-2097DB0E3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17600" y="619125"/>
            <a:ext cx="8229600" cy="13165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619125"/>
            <a:ext cx="24384000" cy="13165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BE4B-39CC-410D-9E83-B198BEE5FBE6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DBEA-7BED-44C9-9E2E-2097DB0E3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BE4B-39CC-410D-9E83-B198BEE5FBE6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DBEA-7BED-44C9-9E2E-2097DB0E3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BE4B-39CC-410D-9E83-B198BEE5FBE6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DBEA-7BED-44C9-9E2E-2097DB0E3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4404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BE4B-39CC-410D-9E83-B198BEE5FBE6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DBEA-7BED-44C9-9E2E-2097DB0E3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BE4B-39CC-410D-9E83-B198BEE5FBE6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DBEA-7BED-44C9-9E2E-2097DB0E3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BE4B-39CC-410D-9E83-B198BEE5FBE6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DBEA-7BED-44C9-9E2E-2097DB0E3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BE4B-39CC-410D-9E83-B198BEE5FBE6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DBEA-7BED-44C9-9E2E-2097DB0E3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BE4B-39CC-410D-9E83-B198BEE5FBE6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DBEA-7BED-44C9-9E2E-2097DB0E3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BE4B-39CC-410D-9E83-B198BEE5FBE6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CDBEA-7BED-44C9-9E2E-2097DB0E3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1BE4B-39CC-410D-9E83-B198BEE5FBE6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CDBEA-7BED-44C9-9E2E-2097DB0E3D8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32844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17" indent="-612317" algn="l" defTabSz="1632844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86" indent="-510264" algn="l" defTabSz="1632844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55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77" indent="-408211" algn="l" defTabSz="1632844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99" indent="-408211" algn="l" defTabSz="1632844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321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743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165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587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Custom</PresentationFormat>
  <Paragraphs>0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Pastor Rick</dc:creator>
  <cp:lastModifiedBy>Pastor Rick</cp:lastModifiedBy>
  <cp:revision>1</cp:revision>
  <dcterms:created xsi:type="dcterms:W3CDTF">2019-08-21T19:21:00Z</dcterms:created>
  <dcterms:modified xsi:type="dcterms:W3CDTF">2019-08-21T19:31:29Z</dcterms:modified>
</cp:coreProperties>
</file>