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8288000" cy="10287000"/>
  <p:notesSz cx="6858000" cy="9144000"/>
  <p:defaultTextStyle>
    <a:defPPr>
      <a:defRPr lang="en-US"/>
    </a:defPPr>
    <a:lvl1pPr marL="0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6422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2844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9266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5688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82110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8532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14954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31376" algn="l" defTabSz="1632844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720" y="-84"/>
      </p:cViewPr>
      <p:guideLst>
        <p:guide orient="horz" pos="3240"/>
        <p:guide pos="57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A170-FFF8-43CC-93A7-4F799E4783EC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3CB5-301E-43D9-A43A-72C829AD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A170-FFF8-43CC-93A7-4F799E4783EC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3CB5-301E-43D9-A43A-72C829AD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A170-FFF8-43CC-93A7-4F799E4783EC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3CB5-301E-43D9-A43A-72C829AD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A170-FFF8-43CC-93A7-4F799E4783EC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3CB5-301E-43D9-A43A-72C829AD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A170-FFF8-43CC-93A7-4F799E4783EC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3CB5-301E-43D9-A43A-72C829AD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A170-FFF8-43CC-93A7-4F799E4783EC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3CB5-301E-43D9-A43A-72C829AD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A170-FFF8-43CC-93A7-4F799E4783EC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3CB5-301E-43D9-A43A-72C829AD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A170-FFF8-43CC-93A7-4F799E4783EC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3CB5-301E-43D9-A43A-72C829AD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A170-FFF8-43CC-93A7-4F799E4783EC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3CB5-301E-43D9-A43A-72C829AD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A170-FFF8-43CC-93A7-4F799E4783EC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3CB5-301E-43D9-A43A-72C829AD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422" indent="0">
              <a:buNone/>
              <a:defRPr sz="5000"/>
            </a:lvl2pPr>
            <a:lvl3pPr marL="1632844" indent="0">
              <a:buNone/>
              <a:defRPr sz="4300"/>
            </a:lvl3pPr>
            <a:lvl4pPr marL="2449266" indent="0">
              <a:buNone/>
              <a:defRPr sz="3600"/>
            </a:lvl4pPr>
            <a:lvl5pPr marL="3265688" indent="0">
              <a:buNone/>
              <a:defRPr sz="3600"/>
            </a:lvl5pPr>
            <a:lvl6pPr marL="4082110" indent="0">
              <a:buNone/>
              <a:defRPr sz="3600"/>
            </a:lvl6pPr>
            <a:lvl7pPr marL="4898532" indent="0">
              <a:buNone/>
              <a:defRPr sz="3600"/>
            </a:lvl7pPr>
            <a:lvl8pPr marL="5714954" indent="0">
              <a:buNone/>
              <a:defRPr sz="3600"/>
            </a:lvl8pPr>
            <a:lvl9pPr marL="6531376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A170-FFF8-43CC-93A7-4F799E4783EC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23CB5-301E-43D9-A43A-72C829AD908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3284" tIns="81642" rIns="163284" bIns="8164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163284" tIns="81642" rIns="163284" bIns="8164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3A170-FFF8-43CC-93A7-4F799E4783EC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23CB5-301E-43D9-A43A-72C829AD908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32844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317" indent="-612317" algn="l" defTabSz="1632844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86" indent="-510264" algn="l" defTabSz="1632844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055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477" indent="-408211" algn="l" defTabSz="1632844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899" indent="-408211" algn="l" defTabSz="1632844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321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743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165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587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Custom</PresentationFormat>
  <Paragraphs>0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Pastor Rick</dc:creator>
  <cp:lastModifiedBy>Pastor Rick</cp:lastModifiedBy>
  <cp:revision>2</cp:revision>
  <dcterms:created xsi:type="dcterms:W3CDTF">2019-08-21T20:25:35Z</dcterms:created>
  <dcterms:modified xsi:type="dcterms:W3CDTF">2019-08-21T20:34:19Z</dcterms:modified>
</cp:coreProperties>
</file>