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  <p:sldId id="295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8288000" cy="10287000"/>
  <p:notesSz cx="6858000" cy="9144000"/>
  <p:defaultTextStyle>
    <a:defPPr>
      <a:defRPr lang="en-US"/>
    </a:defPPr>
    <a:lvl1pPr marL="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2296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4592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6888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9184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11480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93776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6072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8368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720" y="-84"/>
      </p:cViewPr>
      <p:guideLst>
        <p:guide orient="horz" pos="324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9"/>
            <a:ext cx="15544800" cy="2205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3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6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9C92-0A8B-403A-ABEA-1452D65A93A5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A3A6-ECBE-47FD-A1F8-9F892ED3E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9C92-0A8B-403A-ABEA-1452D65A93A5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A3A6-ECBE-47FD-A1F8-9F892ED3E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9C92-0A8B-403A-ABEA-1452D65A93A5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A3A6-ECBE-47FD-A1F8-9F892ED3E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9C92-0A8B-403A-ABEA-1452D65A93A5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A3A6-ECBE-47FD-A1F8-9F892ED3E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7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1"/>
            <a:ext cx="15544800" cy="2250281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229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459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688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9184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11480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93776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6072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836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9C92-0A8B-403A-ABEA-1452D65A93A5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A3A6-ECBE-47FD-A1F8-9F892ED3E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9C92-0A8B-403A-ABEA-1452D65A93A5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A3A6-ECBE-47FD-A1F8-9F892ED3E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69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22960" indent="0">
              <a:buNone/>
              <a:defRPr sz="3600" b="1"/>
            </a:lvl2pPr>
            <a:lvl3pPr marL="1645920" indent="0">
              <a:buNone/>
              <a:defRPr sz="3200" b="1"/>
            </a:lvl3pPr>
            <a:lvl4pPr marL="2468880" indent="0">
              <a:buNone/>
              <a:defRPr sz="2900" b="1"/>
            </a:lvl4pPr>
            <a:lvl5pPr marL="3291840" indent="0">
              <a:buNone/>
              <a:defRPr sz="2900" b="1"/>
            </a:lvl5pPr>
            <a:lvl6pPr marL="4114800" indent="0">
              <a:buNone/>
              <a:defRPr sz="2900" b="1"/>
            </a:lvl6pPr>
            <a:lvl7pPr marL="4937760" indent="0">
              <a:buNone/>
              <a:defRPr sz="2900" b="1"/>
            </a:lvl7pPr>
            <a:lvl8pPr marL="5760720" indent="0">
              <a:buNone/>
              <a:defRPr sz="2900" b="1"/>
            </a:lvl8pPr>
            <a:lvl9pPr marL="6583680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2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302669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22960" indent="0">
              <a:buNone/>
              <a:defRPr sz="3600" b="1"/>
            </a:lvl2pPr>
            <a:lvl3pPr marL="1645920" indent="0">
              <a:buNone/>
              <a:defRPr sz="3200" b="1"/>
            </a:lvl3pPr>
            <a:lvl4pPr marL="2468880" indent="0">
              <a:buNone/>
              <a:defRPr sz="2900" b="1"/>
            </a:lvl4pPr>
            <a:lvl5pPr marL="3291840" indent="0">
              <a:buNone/>
              <a:defRPr sz="2900" b="1"/>
            </a:lvl5pPr>
            <a:lvl6pPr marL="4114800" indent="0">
              <a:buNone/>
              <a:defRPr sz="2900" b="1"/>
            </a:lvl6pPr>
            <a:lvl7pPr marL="4937760" indent="0">
              <a:buNone/>
              <a:defRPr sz="2900" b="1"/>
            </a:lvl7pPr>
            <a:lvl8pPr marL="5760720" indent="0">
              <a:buNone/>
              <a:defRPr sz="2900" b="1"/>
            </a:lvl8pPr>
            <a:lvl9pPr marL="6583680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262312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9C92-0A8B-403A-ABEA-1452D65A93A5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A3A6-ECBE-47FD-A1F8-9F892ED3E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9C92-0A8B-403A-ABEA-1452D65A93A5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A3A6-ECBE-47FD-A1F8-9F892ED3E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9C92-0A8B-403A-ABEA-1452D65A93A5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A3A6-ECBE-47FD-A1F8-9F892ED3E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0" cy="8779669"/>
          </a:xfrm>
        </p:spPr>
        <p:txBody>
          <a:bodyPr/>
          <a:lstStyle>
            <a:lvl1pPr>
              <a:defRPr sz="58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152652"/>
            <a:ext cx="6016626" cy="7036594"/>
          </a:xfrm>
        </p:spPr>
        <p:txBody>
          <a:bodyPr/>
          <a:lstStyle>
            <a:lvl1pPr marL="0" indent="0">
              <a:buNone/>
              <a:defRPr sz="2500"/>
            </a:lvl1pPr>
            <a:lvl2pPr marL="822960" indent="0">
              <a:buNone/>
              <a:defRPr sz="2200"/>
            </a:lvl2pPr>
            <a:lvl3pPr marL="1645920" indent="0">
              <a:buNone/>
              <a:defRPr sz="1800"/>
            </a:lvl3pPr>
            <a:lvl4pPr marL="2468880" indent="0">
              <a:buNone/>
              <a:defRPr sz="1600"/>
            </a:lvl4pPr>
            <a:lvl5pPr marL="3291840" indent="0">
              <a:buNone/>
              <a:defRPr sz="1600"/>
            </a:lvl5pPr>
            <a:lvl6pPr marL="4114800" indent="0">
              <a:buNone/>
              <a:defRPr sz="1600"/>
            </a:lvl6pPr>
            <a:lvl7pPr marL="4937760" indent="0">
              <a:buNone/>
              <a:defRPr sz="1600"/>
            </a:lvl7pPr>
            <a:lvl8pPr marL="5760720" indent="0">
              <a:buNone/>
              <a:defRPr sz="1600"/>
            </a:lvl8pPr>
            <a:lvl9pPr marL="658368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9C92-0A8B-403A-ABEA-1452D65A93A5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A3A6-ECBE-47FD-A1F8-9F892ED3E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2"/>
            <a:ext cx="10972800" cy="6172200"/>
          </a:xfrm>
        </p:spPr>
        <p:txBody>
          <a:bodyPr/>
          <a:lstStyle>
            <a:lvl1pPr marL="0" indent="0">
              <a:buNone/>
              <a:defRPr sz="5800"/>
            </a:lvl1pPr>
            <a:lvl2pPr marL="822960" indent="0">
              <a:buNone/>
              <a:defRPr sz="5000"/>
            </a:lvl2pPr>
            <a:lvl3pPr marL="1645920" indent="0">
              <a:buNone/>
              <a:defRPr sz="4300"/>
            </a:lvl3pPr>
            <a:lvl4pPr marL="2468880" indent="0">
              <a:buNone/>
              <a:defRPr sz="3600"/>
            </a:lvl4pPr>
            <a:lvl5pPr marL="3291840" indent="0">
              <a:buNone/>
              <a:defRPr sz="3600"/>
            </a:lvl5pPr>
            <a:lvl6pPr marL="4114800" indent="0">
              <a:buNone/>
              <a:defRPr sz="3600"/>
            </a:lvl6pPr>
            <a:lvl7pPr marL="4937760" indent="0">
              <a:buNone/>
              <a:defRPr sz="3600"/>
            </a:lvl7pPr>
            <a:lvl8pPr marL="5760720" indent="0">
              <a:buNone/>
              <a:defRPr sz="3600"/>
            </a:lvl8pPr>
            <a:lvl9pPr marL="6583680" indent="0">
              <a:buNone/>
              <a:defRPr sz="3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22960" indent="0">
              <a:buNone/>
              <a:defRPr sz="2200"/>
            </a:lvl2pPr>
            <a:lvl3pPr marL="1645920" indent="0">
              <a:buNone/>
              <a:defRPr sz="1800"/>
            </a:lvl3pPr>
            <a:lvl4pPr marL="2468880" indent="0">
              <a:buNone/>
              <a:defRPr sz="1600"/>
            </a:lvl4pPr>
            <a:lvl5pPr marL="3291840" indent="0">
              <a:buNone/>
              <a:defRPr sz="1600"/>
            </a:lvl5pPr>
            <a:lvl6pPr marL="4114800" indent="0">
              <a:buNone/>
              <a:defRPr sz="1600"/>
            </a:lvl6pPr>
            <a:lvl7pPr marL="4937760" indent="0">
              <a:buNone/>
              <a:defRPr sz="1600"/>
            </a:lvl7pPr>
            <a:lvl8pPr marL="5760720" indent="0">
              <a:buNone/>
              <a:defRPr sz="1600"/>
            </a:lvl8pPr>
            <a:lvl9pPr marL="658368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9C92-0A8B-403A-ABEA-1452D65A93A5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A3A6-ECBE-47FD-A1F8-9F892ED3E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4592" tIns="82296" rIns="164592" bIns="822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164592" tIns="82296" rIns="164592" bIns="822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7"/>
          </a:xfrm>
          <a:prstGeom prst="rect">
            <a:avLst/>
          </a:prstGeom>
        </p:spPr>
        <p:txBody>
          <a:bodyPr vert="horz" lIns="164592" tIns="82296" rIns="164592" bIns="82296" rtlCol="0" anchor="ctr"/>
          <a:lstStyle>
            <a:lvl1pPr algn="l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E9C92-0A8B-403A-ABEA-1452D65A93A5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7"/>
          </a:xfrm>
          <a:prstGeom prst="rect">
            <a:avLst/>
          </a:prstGeom>
        </p:spPr>
        <p:txBody>
          <a:bodyPr vert="horz" lIns="164592" tIns="82296" rIns="164592" bIns="82296" rtlCol="0" anchor="ctr"/>
          <a:lstStyle>
            <a:lvl1pPr algn="ct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7"/>
          </a:xfrm>
          <a:prstGeom prst="rect">
            <a:avLst/>
          </a:prstGeom>
        </p:spPr>
        <p:txBody>
          <a:bodyPr vert="horz" lIns="164592" tIns="82296" rIns="164592" bIns="82296" rtlCol="0" anchor="ctr"/>
          <a:lstStyle>
            <a:lvl1pPr algn="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1A3A6-ECBE-47FD-A1F8-9F892ED3E2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45920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7220" indent="-617220" algn="l" defTabSz="1645920" rtl="0" eaLnBrk="1" latinLnBrk="0" hangingPunct="1">
        <a:spcBef>
          <a:spcPct val="20000"/>
        </a:spcBef>
        <a:buFont typeface="Arial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337310" indent="-514350" algn="l" defTabSz="1645920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indent="-411480" algn="l" defTabSz="164592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360" indent="-411480" algn="l" defTabSz="164592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703320" indent="-411480" algn="l" defTabSz="1645920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26280" indent="-411480" algn="l" defTabSz="164592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49240" indent="-411480" algn="l" defTabSz="164592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72200" indent="-411480" algn="l" defTabSz="164592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95160" indent="-411480" algn="l" defTabSz="164592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4592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6888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11480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93776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6072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8368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Custom</PresentationFormat>
  <Paragraphs>0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Pastor Rick</dc:creator>
  <cp:lastModifiedBy>Pastor Rick</cp:lastModifiedBy>
  <cp:revision>1</cp:revision>
  <dcterms:created xsi:type="dcterms:W3CDTF">2019-08-21T20:06:56Z</dcterms:created>
  <dcterms:modified xsi:type="dcterms:W3CDTF">2019-08-21T20:15:54Z</dcterms:modified>
</cp:coreProperties>
</file>