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92" r:id="rId2"/>
    <p:sldId id="393" r:id="rId3"/>
    <p:sldId id="317" r:id="rId4"/>
    <p:sldId id="345" r:id="rId5"/>
    <p:sldId id="346" r:id="rId6"/>
    <p:sldId id="395" r:id="rId7"/>
    <p:sldId id="394" r:id="rId8"/>
    <p:sldId id="364" r:id="rId9"/>
    <p:sldId id="396" r:id="rId10"/>
    <p:sldId id="351" r:id="rId11"/>
    <p:sldId id="290" r:id="rId12"/>
    <p:sldId id="334" r:id="rId13"/>
    <p:sldId id="328" r:id="rId14"/>
    <p:sldId id="330" r:id="rId15"/>
    <p:sldId id="331" r:id="rId16"/>
    <p:sldId id="332" r:id="rId17"/>
    <p:sldId id="356" r:id="rId18"/>
    <p:sldId id="389" r:id="rId19"/>
    <p:sldId id="388" r:id="rId20"/>
    <p:sldId id="397" r:id="rId21"/>
    <p:sldId id="398" r:id="rId22"/>
    <p:sldId id="385" r:id="rId23"/>
    <p:sldId id="399" r:id="rId24"/>
    <p:sldId id="400" r:id="rId25"/>
    <p:sldId id="401" r:id="rId26"/>
    <p:sldId id="402" r:id="rId27"/>
    <p:sldId id="403" r:id="rId28"/>
    <p:sldId id="404" r:id="rId29"/>
    <p:sldId id="405" r:id="rId30"/>
    <p:sldId id="335" r:id="rId31"/>
    <p:sldId id="284" r:id="rId32"/>
    <p:sldId id="374" r:id="rId33"/>
    <p:sldId id="375" r:id="rId34"/>
    <p:sldId id="376" r:id="rId35"/>
    <p:sldId id="377" r:id="rId36"/>
    <p:sldId id="379" r:id="rId37"/>
    <p:sldId id="285" r:id="rId38"/>
    <p:sldId id="406" r:id="rId39"/>
    <p:sldId id="408" r:id="rId40"/>
    <p:sldId id="362" r:id="rId41"/>
    <p:sldId id="407" r:id="rId42"/>
    <p:sldId id="367" r:id="rId43"/>
    <p:sldId id="363" r:id="rId44"/>
    <p:sldId id="409" r:id="rId45"/>
    <p:sldId id="368" r:id="rId46"/>
    <p:sldId id="387" r:id="rId47"/>
    <p:sldId id="369" r:id="rId48"/>
    <p:sldId id="370" r:id="rId49"/>
    <p:sldId id="371" r:id="rId50"/>
    <p:sldId id="410" r:id="rId51"/>
    <p:sldId id="411" r:id="rId52"/>
    <p:sldId id="412" r:id="rId53"/>
  </p:sldIdLst>
  <p:sldSz cx="18288000" cy="10287000"/>
  <p:notesSz cx="6858000" cy="9144000"/>
  <p:defaultTextStyle>
    <a:defPPr>
      <a:defRPr lang="en-US"/>
    </a:defPPr>
    <a:lvl1pPr marL="0" algn="l" defTabSz="1379054" rtl="0" eaLnBrk="1" latinLnBrk="0" hangingPunct="1">
      <a:defRPr sz="2800" kern="1200">
        <a:solidFill>
          <a:schemeClr val="tx1"/>
        </a:solidFill>
        <a:latin typeface="+mn-lt"/>
        <a:ea typeface="+mn-ea"/>
        <a:cs typeface="+mn-cs"/>
      </a:defRPr>
    </a:lvl1pPr>
    <a:lvl2pPr marL="689526" algn="l" defTabSz="1379054" rtl="0" eaLnBrk="1" latinLnBrk="0" hangingPunct="1">
      <a:defRPr sz="2800" kern="1200">
        <a:solidFill>
          <a:schemeClr val="tx1"/>
        </a:solidFill>
        <a:latin typeface="+mn-lt"/>
        <a:ea typeface="+mn-ea"/>
        <a:cs typeface="+mn-cs"/>
      </a:defRPr>
    </a:lvl2pPr>
    <a:lvl3pPr marL="1379054" algn="l" defTabSz="1379054" rtl="0" eaLnBrk="1" latinLnBrk="0" hangingPunct="1">
      <a:defRPr sz="2800" kern="1200">
        <a:solidFill>
          <a:schemeClr val="tx1"/>
        </a:solidFill>
        <a:latin typeface="+mn-lt"/>
        <a:ea typeface="+mn-ea"/>
        <a:cs typeface="+mn-cs"/>
      </a:defRPr>
    </a:lvl3pPr>
    <a:lvl4pPr marL="2068583" algn="l" defTabSz="1379054" rtl="0" eaLnBrk="1" latinLnBrk="0" hangingPunct="1">
      <a:defRPr sz="2800" kern="1200">
        <a:solidFill>
          <a:schemeClr val="tx1"/>
        </a:solidFill>
        <a:latin typeface="+mn-lt"/>
        <a:ea typeface="+mn-ea"/>
        <a:cs typeface="+mn-cs"/>
      </a:defRPr>
    </a:lvl4pPr>
    <a:lvl5pPr marL="2758108" algn="l" defTabSz="1379054" rtl="0" eaLnBrk="1" latinLnBrk="0" hangingPunct="1">
      <a:defRPr sz="2800" kern="1200">
        <a:solidFill>
          <a:schemeClr val="tx1"/>
        </a:solidFill>
        <a:latin typeface="+mn-lt"/>
        <a:ea typeface="+mn-ea"/>
        <a:cs typeface="+mn-cs"/>
      </a:defRPr>
    </a:lvl5pPr>
    <a:lvl6pPr marL="3447638" algn="l" defTabSz="1379054" rtl="0" eaLnBrk="1" latinLnBrk="0" hangingPunct="1">
      <a:defRPr sz="2800" kern="1200">
        <a:solidFill>
          <a:schemeClr val="tx1"/>
        </a:solidFill>
        <a:latin typeface="+mn-lt"/>
        <a:ea typeface="+mn-ea"/>
        <a:cs typeface="+mn-cs"/>
      </a:defRPr>
    </a:lvl6pPr>
    <a:lvl7pPr marL="4137164" algn="l" defTabSz="1379054" rtl="0" eaLnBrk="1" latinLnBrk="0" hangingPunct="1">
      <a:defRPr sz="2800" kern="1200">
        <a:solidFill>
          <a:schemeClr val="tx1"/>
        </a:solidFill>
        <a:latin typeface="+mn-lt"/>
        <a:ea typeface="+mn-ea"/>
        <a:cs typeface="+mn-cs"/>
      </a:defRPr>
    </a:lvl7pPr>
    <a:lvl8pPr marL="4826689" algn="l" defTabSz="1379054" rtl="0" eaLnBrk="1" latinLnBrk="0" hangingPunct="1">
      <a:defRPr sz="2800" kern="1200">
        <a:solidFill>
          <a:schemeClr val="tx1"/>
        </a:solidFill>
        <a:latin typeface="+mn-lt"/>
        <a:ea typeface="+mn-ea"/>
        <a:cs typeface="+mn-cs"/>
      </a:defRPr>
    </a:lvl8pPr>
    <a:lvl9pPr marL="5516218" algn="l" defTabSz="1379054"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000066"/>
    <a:srgbClr val="CC6600"/>
    <a:srgbClr val="FFFF99"/>
    <a:srgbClr val="00206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714" y="-84"/>
      </p:cViewPr>
      <p:guideLst>
        <p:guide orient="horz" pos="3243"/>
        <p:guide pos="5761"/>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0901-6BC2-4E9C-8A79-D0B794DCBFB1}" type="datetimeFigureOut">
              <a:rPr lang="en-US" smtClean="0"/>
              <a:pPr/>
              <a:t>3/28/2019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2B078E-AF73-4449-8851-AAE5E4E7FFF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1379054" rtl="0" eaLnBrk="1" latinLnBrk="0" hangingPunct="1">
      <a:defRPr sz="1800" kern="1200">
        <a:solidFill>
          <a:schemeClr val="tx1"/>
        </a:solidFill>
        <a:latin typeface="+mn-lt"/>
        <a:ea typeface="+mn-ea"/>
        <a:cs typeface="+mn-cs"/>
      </a:defRPr>
    </a:lvl1pPr>
    <a:lvl2pPr marL="689526" algn="l" defTabSz="1379054" rtl="0" eaLnBrk="1" latinLnBrk="0" hangingPunct="1">
      <a:defRPr sz="1800" kern="1200">
        <a:solidFill>
          <a:schemeClr val="tx1"/>
        </a:solidFill>
        <a:latin typeface="+mn-lt"/>
        <a:ea typeface="+mn-ea"/>
        <a:cs typeface="+mn-cs"/>
      </a:defRPr>
    </a:lvl2pPr>
    <a:lvl3pPr marL="1379054" algn="l" defTabSz="1379054" rtl="0" eaLnBrk="1" latinLnBrk="0" hangingPunct="1">
      <a:defRPr sz="1800" kern="1200">
        <a:solidFill>
          <a:schemeClr val="tx1"/>
        </a:solidFill>
        <a:latin typeface="+mn-lt"/>
        <a:ea typeface="+mn-ea"/>
        <a:cs typeface="+mn-cs"/>
      </a:defRPr>
    </a:lvl3pPr>
    <a:lvl4pPr marL="2068583" algn="l" defTabSz="1379054" rtl="0" eaLnBrk="1" latinLnBrk="0" hangingPunct="1">
      <a:defRPr sz="1800" kern="1200">
        <a:solidFill>
          <a:schemeClr val="tx1"/>
        </a:solidFill>
        <a:latin typeface="+mn-lt"/>
        <a:ea typeface="+mn-ea"/>
        <a:cs typeface="+mn-cs"/>
      </a:defRPr>
    </a:lvl4pPr>
    <a:lvl5pPr marL="2758108" algn="l" defTabSz="1379054" rtl="0" eaLnBrk="1" latinLnBrk="0" hangingPunct="1">
      <a:defRPr sz="1800" kern="1200">
        <a:solidFill>
          <a:schemeClr val="tx1"/>
        </a:solidFill>
        <a:latin typeface="+mn-lt"/>
        <a:ea typeface="+mn-ea"/>
        <a:cs typeface="+mn-cs"/>
      </a:defRPr>
    </a:lvl5pPr>
    <a:lvl6pPr marL="3447638" algn="l" defTabSz="1379054" rtl="0" eaLnBrk="1" latinLnBrk="0" hangingPunct="1">
      <a:defRPr sz="1800" kern="1200">
        <a:solidFill>
          <a:schemeClr val="tx1"/>
        </a:solidFill>
        <a:latin typeface="+mn-lt"/>
        <a:ea typeface="+mn-ea"/>
        <a:cs typeface="+mn-cs"/>
      </a:defRPr>
    </a:lvl6pPr>
    <a:lvl7pPr marL="4137164" algn="l" defTabSz="1379054" rtl="0" eaLnBrk="1" latinLnBrk="0" hangingPunct="1">
      <a:defRPr sz="1800" kern="1200">
        <a:solidFill>
          <a:schemeClr val="tx1"/>
        </a:solidFill>
        <a:latin typeface="+mn-lt"/>
        <a:ea typeface="+mn-ea"/>
        <a:cs typeface="+mn-cs"/>
      </a:defRPr>
    </a:lvl7pPr>
    <a:lvl8pPr marL="4826689" algn="l" defTabSz="1379054" rtl="0" eaLnBrk="1" latinLnBrk="0" hangingPunct="1">
      <a:defRPr sz="1800" kern="1200">
        <a:solidFill>
          <a:schemeClr val="tx1"/>
        </a:solidFill>
        <a:latin typeface="+mn-lt"/>
        <a:ea typeface="+mn-ea"/>
        <a:cs typeface="+mn-cs"/>
      </a:defRPr>
    </a:lvl8pPr>
    <a:lvl9pPr marL="5516218" algn="l" defTabSz="1379054"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A6BF9C0-3AE8-424B-ABB0-90FF3800F27A}" type="slidenum">
              <a:rPr lang="en-US" smtClean="0"/>
              <a:pPr/>
              <a:t>38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12" y="3195645"/>
            <a:ext cx="15544802" cy="2205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1" y="5829301"/>
            <a:ext cx="12801600" cy="2628899"/>
          </a:xfrm>
        </p:spPr>
        <p:txBody>
          <a:bodyPr/>
          <a:lstStyle>
            <a:lvl1pPr marL="0" indent="0" algn="ctr">
              <a:buNone/>
              <a:defRPr>
                <a:solidFill>
                  <a:schemeClr val="tx1">
                    <a:tint val="75000"/>
                  </a:schemeClr>
                </a:solidFill>
              </a:defRPr>
            </a:lvl1pPr>
            <a:lvl2pPr marL="689526" indent="0" algn="ctr">
              <a:buNone/>
              <a:defRPr>
                <a:solidFill>
                  <a:schemeClr val="tx1">
                    <a:tint val="75000"/>
                  </a:schemeClr>
                </a:solidFill>
              </a:defRPr>
            </a:lvl2pPr>
            <a:lvl3pPr marL="1379054" indent="0" algn="ctr">
              <a:buNone/>
              <a:defRPr>
                <a:solidFill>
                  <a:schemeClr val="tx1">
                    <a:tint val="75000"/>
                  </a:schemeClr>
                </a:solidFill>
              </a:defRPr>
            </a:lvl3pPr>
            <a:lvl4pPr marL="2068583" indent="0" algn="ctr">
              <a:buNone/>
              <a:defRPr>
                <a:solidFill>
                  <a:schemeClr val="tx1">
                    <a:tint val="75000"/>
                  </a:schemeClr>
                </a:solidFill>
              </a:defRPr>
            </a:lvl4pPr>
            <a:lvl5pPr marL="2758108" indent="0" algn="ctr">
              <a:buNone/>
              <a:defRPr>
                <a:solidFill>
                  <a:schemeClr val="tx1">
                    <a:tint val="75000"/>
                  </a:schemeClr>
                </a:solidFill>
              </a:defRPr>
            </a:lvl5pPr>
            <a:lvl6pPr marL="3447638" indent="0" algn="ctr">
              <a:buNone/>
              <a:defRPr>
                <a:solidFill>
                  <a:schemeClr val="tx1">
                    <a:tint val="75000"/>
                  </a:schemeClr>
                </a:solidFill>
              </a:defRPr>
            </a:lvl6pPr>
            <a:lvl7pPr marL="4137164" indent="0" algn="ctr">
              <a:buNone/>
              <a:defRPr>
                <a:solidFill>
                  <a:schemeClr val="tx1">
                    <a:tint val="75000"/>
                  </a:schemeClr>
                </a:solidFill>
              </a:defRPr>
            </a:lvl7pPr>
            <a:lvl8pPr marL="4826689" indent="0" algn="ctr">
              <a:buNone/>
              <a:defRPr>
                <a:solidFill>
                  <a:schemeClr val="tx1">
                    <a:tint val="75000"/>
                  </a:schemeClr>
                </a:solidFill>
              </a:defRPr>
            </a:lvl8pPr>
            <a:lvl9pPr marL="551621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E9B7DE-2CD6-499B-854C-5B5BD0CAF8CA}"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6FBC40-B818-4B3F-8A96-D973EA2A4C6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E9B7DE-2CD6-499B-854C-5B5BD0CAF8CA}"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6FBC40-B818-4B3F-8A96-D973EA2A4C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6" y="411973"/>
            <a:ext cx="4114800" cy="8777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6" y="411973"/>
            <a:ext cx="12039600" cy="8777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E9B7DE-2CD6-499B-854C-5B5BD0CAF8CA}"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6FBC40-B818-4B3F-8A96-D973EA2A4C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E9B7DE-2CD6-499B-854C-5B5BD0CAF8CA}"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6FBC40-B818-4B3F-8A96-D973EA2A4C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39" y="6610367"/>
            <a:ext cx="15544802" cy="2043112"/>
          </a:xfrm>
        </p:spPr>
        <p:txBody>
          <a:bodyPr anchor="t"/>
          <a:lstStyle>
            <a:lvl1pPr algn="l">
              <a:defRPr sz="6000" b="1" cap="all"/>
            </a:lvl1pPr>
          </a:lstStyle>
          <a:p>
            <a:r>
              <a:rPr lang="en-US" smtClean="0"/>
              <a:t>Click to edit Master title style</a:t>
            </a:r>
            <a:endParaRPr lang="en-US"/>
          </a:p>
        </p:txBody>
      </p:sp>
      <p:sp>
        <p:nvSpPr>
          <p:cNvPr id="3" name="Text Placeholder 2"/>
          <p:cNvSpPr>
            <a:spLocks noGrp="1"/>
          </p:cNvSpPr>
          <p:nvPr>
            <p:ph type="body" idx="1"/>
          </p:nvPr>
        </p:nvSpPr>
        <p:spPr>
          <a:xfrm>
            <a:off x="1444639" y="4360080"/>
            <a:ext cx="15544802" cy="2250280"/>
          </a:xfrm>
        </p:spPr>
        <p:txBody>
          <a:bodyPr anchor="b"/>
          <a:lstStyle>
            <a:lvl1pPr marL="0" indent="0">
              <a:buNone/>
              <a:defRPr sz="3000">
                <a:solidFill>
                  <a:schemeClr val="tx1">
                    <a:tint val="75000"/>
                  </a:schemeClr>
                </a:solidFill>
              </a:defRPr>
            </a:lvl1pPr>
            <a:lvl2pPr marL="689526" indent="0">
              <a:buNone/>
              <a:defRPr sz="2800">
                <a:solidFill>
                  <a:schemeClr val="tx1">
                    <a:tint val="75000"/>
                  </a:schemeClr>
                </a:solidFill>
              </a:defRPr>
            </a:lvl2pPr>
            <a:lvl3pPr marL="1379054" indent="0">
              <a:buNone/>
              <a:defRPr sz="2400">
                <a:solidFill>
                  <a:schemeClr val="tx1">
                    <a:tint val="75000"/>
                  </a:schemeClr>
                </a:solidFill>
              </a:defRPr>
            </a:lvl3pPr>
            <a:lvl4pPr marL="2068583" indent="0">
              <a:buNone/>
              <a:defRPr sz="2100">
                <a:solidFill>
                  <a:schemeClr val="tx1">
                    <a:tint val="75000"/>
                  </a:schemeClr>
                </a:solidFill>
              </a:defRPr>
            </a:lvl4pPr>
            <a:lvl5pPr marL="2758108" indent="0">
              <a:buNone/>
              <a:defRPr sz="2100">
                <a:solidFill>
                  <a:schemeClr val="tx1">
                    <a:tint val="75000"/>
                  </a:schemeClr>
                </a:solidFill>
              </a:defRPr>
            </a:lvl5pPr>
            <a:lvl6pPr marL="3447638" indent="0">
              <a:buNone/>
              <a:defRPr sz="2100">
                <a:solidFill>
                  <a:schemeClr val="tx1">
                    <a:tint val="75000"/>
                  </a:schemeClr>
                </a:solidFill>
              </a:defRPr>
            </a:lvl6pPr>
            <a:lvl7pPr marL="4137164" indent="0">
              <a:buNone/>
              <a:defRPr sz="2100">
                <a:solidFill>
                  <a:schemeClr val="tx1">
                    <a:tint val="75000"/>
                  </a:schemeClr>
                </a:solidFill>
              </a:defRPr>
            </a:lvl7pPr>
            <a:lvl8pPr marL="4826689" indent="0">
              <a:buNone/>
              <a:defRPr sz="2100">
                <a:solidFill>
                  <a:schemeClr val="tx1">
                    <a:tint val="75000"/>
                  </a:schemeClr>
                </a:solidFill>
              </a:defRPr>
            </a:lvl8pPr>
            <a:lvl9pPr marL="5516218" indent="0">
              <a:buNone/>
              <a:defRPr sz="2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E9B7DE-2CD6-499B-854C-5B5BD0CAF8CA}"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6FBC40-B818-4B3F-8A96-D973EA2A4C6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00311"/>
            <a:ext cx="8077200" cy="6788945"/>
          </a:xfrm>
        </p:spPr>
        <p:txBody>
          <a:bodyPr/>
          <a:lstStyle>
            <a:lvl1pPr>
              <a:defRPr sz="4300"/>
            </a:lvl1pPr>
            <a:lvl2pPr>
              <a:defRPr sz="3600"/>
            </a:lvl2pPr>
            <a:lvl3pPr>
              <a:defRPr sz="30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296400" y="2400311"/>
            <a:ext cx="8077200" cy="6788945"/>
          </a:xfrm>
        </p:spPr>
        <p:txBody>
          <a:bodyPr/>
          <a:lstStyle>
            <a:lvl1pPr>
              <a:defRPr sz="4300"/>
            </a:lvl1pPr>
            <a:lvl2pPr>
              <a:defRPr sz="3600"/>
            </a:lvl2pPr>
            <a:lvl3pPr>
              <a:defRPr sz="30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E9B7DE-2CD6-499B-854C-5B5BD0CAF8CA}" type="datetimeFigureOut">
              <a:rPr lang="en-US" smtClean="0"/>
              <a:pPr/>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6FBC40-B818-4B3F-8A96-D973EA2A4C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2302672"/>
            <a:ext cx="8080376" cy="959643"/>
          </a:xfrm>
        </p:spPr>
        <p:txBody>
          <a:bodyPr anchor="b"/>
          <a:lstStyle>
            <a:lvl1pPr marL="0" indent="0">
              <a:buNone/>
              <a:defRPr sz="3600" b="1"/>
            </a:lvl1pPr>
            <a:lvl2pPr marL="689526" indent="0">
              <a:buNone/>
              <a:defRPr sz="3000" b="1"/>
            </a:lvl2pPr>
            <a:lvl3pPr marL="1379054" indent="0">
              <a:buNone/>
              <a:defRPr sz="2800" b="1"/>
            </a:lvl3pPr>
            <a:lvl4pPr marL="2068583" indent="0">
              <a:buNone/>
              <a:defRPr sz="2400" b="1"/>
            </a:lvl4pPr>
            <a:lvl5pPr marL="2758108" indent="0">
              <a:buNone/>
              <a:defRPr sz="2400" b="1"/>
            </a:lvl5pPr>
            <a:lvl6pPr marL="3447638" indent="0">
              <a:buNone/>
              <a:defRPr sz="2400" b="1"/>
            </a:lvl6pPr>
            <a:lvl7pPr marL="4137164" indent="0">
              <a:buNone/>
              <a:defRPr sz="2400" b="1"/>
            </a:lvl7pPr>
            <a:lvl8pPr marL="4826689" indent="0">
              <a:buNone/>
              <a:defRPr sz="2400" b="1"/>
            </a:lvl8pPr>
            <a:lvl9pPr marL="5516218"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914400" y="3262312"/>
            <a:ext cx="8080376" cy="5926932"/>
          </a:xfrm>
        </p:spPr>
        <p:txBody>
          <a:bodyPr/>
          <a:lstStyle>
            <a:lvl1pPr>
              <a:defRPr sz="3600"/>
            </a:lvl1pPr>
            <a:lvl2pPr>
              <a:defRPr sz="3000"/>
            </a:lvl2pPr>
            <a:lvl3pPr>
              <a:defRPr sz="28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9290052" y="2302672"/>
            <a:ext cx="8083550" cy="959643"/>
          </a:xfrm>
        </p:spPr>
        <p:txBody>
          <a:bodyPr anchor="b"/>
          <a:lstStyle>
            <a:lvl1pPr marL="0" indent="0">
              <a:buNone/>
              <a:defRPr sz="3600" b="1"/>
            </a:lvl1pPr>
            <a:lvl2pPr marL="689526" indent="0">
              <a:buNone/>
              <a:defRPr sz="3000" b="1"/>
            </a:lvl2pPr>
            <a:lvl3pPr marL="1379054" indent="0">
              <a:buNone/>
              <a:defRPr sz="2800" b="1"/>
            </a:lvl3pPr>
            <a:lvl4pPr marL="2068583" indent="0">
              <a:buNone/>
              <a:defRPr sz="2400" b="1"/>
            </a:lvl4pPr>
            <a:lvl5pPr marL="2758108" indent="0">
              <a:buNone/>
              <a:defRPr sz="2400" b="1"/>
            </a:lvl5pPr>
            <a:lvl6pPr marL="3447638" indent="0">
              <a:buNone/>
              <a:defRPr sz="2400" b="1"/>
            </a:lvl6pPr>
            <a:lvl7pPr marL="4137164" indent="0">
              <a:buNone/>
              <a:defRPr sz="2400" b="1"/>
            </a:lvl7pPr>
            <a:lvl8pPr marL="4826689" indent="0">
              <a:buNone/>
              <a:defRPr sz="2400" b="1"/>
            </a:lvl8pPr>
            <a:lvl9pPr marL="5516218"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9290052" y="3262312"/>
            <a:ext cx="8083550" cy="5926932"/>
          </a:xfrm>
        </p:spPr>
        <p:txBody>
          <a:bodyPr/>
          <a:lstStyle>
            <a:lvl1pPr>
              <a:defRPr sz="3600"/>
            </a:lvl1pPr>
            <a:lvl2pPr>
              <a:defRPr sz="3000"/>
            </a:lvl2pPr>
            <a:lvl3pPr>
              <a:defRPr sz="28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E9B7DE-2CD6-499B-854C-5B5BD0CAF8CA}" type="datetimeFigureOut">
              <a:rPr lang="en-US" smtClean="0"/>
              <a:pPr/>
              <a:t>3/28/2019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6FBC40-B818-4B3F-8A96-D973EA2A4C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E9B7DE-2CD6-499B-854C-5B5BD0CAF8CA}" type="datetimeFigureOut">
              <a:rPr lang="en-US" smtClean="0"/>
              <a:pPr/>
              <a:t>3/28/2019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6FBC40-B818-4B3F-8A96-D973EA2A4C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E9B7DE-2CD6-499B-854C-5B5BD0CAF8CA}" type="datetimeFigureOut">
              <a:rPr lang="en-US" smtClean="0"/>
              <a:pPr/>
              <a:t>3/28/2019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6FBC40-B818-4B3F-8A96-D973EA2A4C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9" y="409576"/>
            <a:ext cx="6016626" cy="1743075"/>
          </a:xfrm>
        </p:spPr>
        <p:txBody>
          <a:bodyPr anchor="b"/>
          <a:lstStyle>
            <a:lvl1pPr algn="l">
              <a:defRPr sz="3000" b="1"/>
            </a:lvl1pPr>
          </a:lstStyle>
          <a:p>
            <a:r>
              <a:rPr lang="en-US" smtClean="0"/>
              <a:t>Click to edit Master title style</a:t>
            </a:r>
            <a:endParaRPr lang="en-US"/>
          </a:p>
        </p:txBody>
      </p:sp>
      <p:sp>
        <p:nvSpPr>
          <p:cNvPr id="3" name="Content Placeholder 2"/>
          <p:cNvSpPr>
            <a:spLocks noGrp="1"/>
          </p:cNvSpPr>
          <p:nvPr>
            <p:ph idx="1"/>
          </p:nvPr>
        </p:nvSpPr>
        <p:spPr>
          <a:xfrm>
            <a:off x="7150106" y="409591"/>
            <a:ext cx="10223500" cy="8779670"/>
          </a:xfrm>
        </p:spPr>
        <p:txBody>
          <a:bodyPr/>
          <a:lstStyle>
            <a:lvl1pPr>
              <a:defRPr sz="4800"/>
            </a:lvl1pPr>
            <a:lvl2pPr>
              <a:defRPr sz="43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9" y="2152658"/>
            <a:ext cx="6016626" cy="7036595"/>
          </a:xfrm>
        </p:spPr>
        <p:txBody>
          <a:bodyPr/>
          <a:lstStyle>
            <a:lvl1pPr marL="0" indent="0">
              <a:buNone/>
              <a:defRPr sz="2100"/>
            </a:lvl1pPr>
            <a:lvl2pPr marL="689526" indent="0">
              <a:buNone/>
              <a:defRPr sz="1800"/>
            </a:lvl2pPr>
            <a:lvl3pPr marL="1379054" indent="0">
              <a:buNone/>
              <a:defRPr sz="1500"/>
            </a:lvl3pPr>
            <a:lvl4pPr marL="2068583" indent="0">
              <a:buNone/>
              <a:defRPr sz="1400"/>
            </a:lvl4pPr>
            <a:lvl5pPr marL="2758108" indent="0">
              <a:buNone/>
              <a:defRPr sz="1400"/>
            </a:lvl5pPr>
            <a:lvl6pPr marL="3447638" indent="0">
              <a:buNone/>
              <a:defRPr sz="1400"/>
            </a:lvl6pPr>
            <a:lvl7pPr marL="4137164" indent="0">
              <a:buNone/>
              <a:defRPr sz="1400"/>
            </a:lvl7pPr>
            <a:lvl8pPr marL="4826689" indent="0">
              <a:buNone/>
              <a:defRPr sz="1400"/>
            </a:lvl8pPr>
            <a:lvl9pPr marL="551621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E9B7DE-2CD6-499B-854C-5B5BD0CAF8CA}" type="datetimeFigureOut">
              <a:rPr lang="en-US" smtClean="0"/>
              <a:pPr/>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6FBC40-B818-4B3F-8A96-D973EA2A4C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1"/>
            <a:ext cx="10972800" cy="850108"/>
          </a:xfrm>
        </p:spPr>
        <p:txBody>
          <a:bodyPr anchor="b"/>
          <a:lstStyle>
            <a:lvl1pPr algn="l">
              <a:defRPr sz="3000" b="1"/>
            </a:lvl1pPr>
          </a:lstStyle>
          <a:p>
            <a:r>
              <a:rPr lang="en-US" smtClean="0"/>
              <a:t>Click to edit Master title style</a:t>
            </a:r>
            <a:endParaRPr lang="en-US"/>
          </a:p>
        </p:txBody>
      </p:sp>
      <p:sp>
        <p:nvSpPr>
          <p:cNvPr id="3" name="Picture Placeholder 2"/>
          <p:cNvSpPr>
            <a:spLocks noGrp="1"/>
          </p:cNvSpPr>
          <p:nvPr>
            <p:ph type="pic" idx="1"/>
          </p:nvPr>
        </p:nvSpPr>
        <p:spPr>
          <a:xfrm>
            <a:off x="3584576" y="919164"/>
            <a:ext cx="10972800" cy="6172200"/>
          </a:xfrm>
        </p:spPr>
        <p:txBody>
          <a:bodyPr/>
          <a:lstStyle>
            <a:lvl1pPr marL="0" indent="0">
              <a:buNone/>
              <a:defRPr sz="4800"/>
            </a:lvl1pPr>
            <a:lvl2pPr marL="689526" indent="0">
              <a:buNone/>
              <a:defRPr sz="4300"/>
            </a:lvl2pPr>
            <a:lvl3pPr marL="1379054" indent="0">
              <a:buNone/>
              <a:defRPr sz="3600"/>
            </a:lvl3pPr>
            <a:lvl4pPr marL="2068583" indent="0">
              <a:buNone/>
              <a:defRPr sz="3000"/>
            </a:lvl4pPr>
            <a:lvl5pPr marL="2758108" indent="0">
              <a:buNone/>
              <a:defRPr sz="3000"/>
            </a:lvl5pPr>
            <a:lvl6pPr marL="3447638" indent="0">
              <a:buNone/>
              <a:defRPr sz="3000"/>
            </a:lvl6pPr>
            <a:lvl7pPr marL="4137164" indent="0">
              <a:buNone/>
              <a:defRPr sz="3000"/>
            </a:lvl7pPr>
            <a:lvl8pPr marL="4826689" indent="0">
              <a:buNone/>
              <a:defRPr sz="3000"/>
            </a:lvl8pPr>
            <a:lvl9pPr marL="5516218" indent="0">
              <a:buNone/>
              <a:defRPr sz="3000"/>
            </a:lvl9pPr>
          </a:lstStyle>
          <a:p>
            <a:endParaRPr lang="en-US"/>
          </a:p>
        </p:txBody>
      </p:sp>
      <p:sp>
        <p:nvSpPr>
          <p:cNvPr id="4" name="Text Placeholder 3"/>
          <p:cNvSpPr>
            <a:spLocks noGrp="1"/>
          </p:cNvSpPr>
          <p:nvPr>
            <p:ph type="body" sz="half" idx="2"/>
          </p:nvPr>
        </p:nvSpPr>
        <p:spPr>
          <a:xfrm>
            <a:off x="3584576" y="8051007"/>
            <a:ext cx="10972800" cy="1207293"/>
          </a:xfrm>
        </p:spPr>
        <p:txBody>
          <a:bodyPr/>
          <a:lstStyle>
            <a:lvl1pPr marL="0" indent="0">
              <a:buNone/>
              <a:defRPr sz="2100"/>
            </a:lvl1pPr>
            <a:lvl2pPr marL="689526" indent="0">
              <a:buNone/>
              <a:defRPr sz="1800"/>
            </a:lvl2pPr>
            <a:lvl3pPr marL="1379054" indent="0">
              <a:buNone/>
              <a:defRPr sz="1500"/>
            </a:lvl3pPr>
            <a:lvl4pPr marL="2068583" indent="0">
              <a:buNone/>
              <a:defRPr sz="1400"/>
            </a:lvl4pPr>
            <a:lvl5pPr marL="2758108" indent="0">
              <a:buNone/>
              <a:defRPr sz="1400"/>
            </a:lvl5pPr>
            <a:lvl6pPr marL="3447638" indent="0">
              <a:buNone/>
              <a:defRPr sz="1400"/>
            </a:lvl6pPr>
            <a:lvl7pPr marL="4137164" indent="0">
              <a:buNone/>
              <a:defRPr sz="1400"/>
            </a:lvl7pPr>
            <a:lvl8pPr marL="4826689" indent="0">
              <a:buNone/>
              <a:defRPr sz="1400"/>
            </a:lvl8pPr>
            <a:lvl9pPr marL="5516218"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E9B7DE-2CD6-499B-854C-5B5BD0CAF8CA}" type="datetimeFigureOut">
              <a:rPr lang="en-US" smtClean="0"/>
              <a:pPr/>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6FBC40-B818-4B3F-8A96-D973EA2A4C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6" y="411957"/>
            <a:ext cx="16459200" cy="1714500"/>
          </a:xfrm>
          <a:prstGeom prst="rect">
            <a:avLst/>
          </a:prstGeom>
        </p:spPr>
        <p:txBody>
          <a:bodyPr vert="horz" lIns="137894" tIns="68947" rIns="137894" bIns="6894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914406" y="2400311"/>
            <a:ext cx="16459200" cy="6788945"/>
          </a:xfrm>
          <a:prstGeom prst="rect">
            <a:avLst/>
          </a:prstGeom>
        </p:spPr>
        <p:txBody>
          <a:bodyPr vert="horz" lIns="137894" tIns="68947" rIns="137894" bIns="6894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914400" y="9534535"/>
            <a:ext cx="4267200" cy="547689"/>
          </a:xfrm>
          <a:prstGeom prst="rect">
            <a:avLst/>
          </a:prstGeom>
        </p:spPr>
        <p:txBody>
          <a:bodyPr vert="horz" lIns="137894" tIns="68947" rIns="137894" bIns="68947" rtlCol="0" anchor="ctr"/>
          <a:lstStyle>
            <a:lvl1pPr algn="l">
              <a:defRPr sz="1800">
                <a:solidFill>
                  <a:schemeClr val="tx1">
                    <a:tint val="75000"/>
                  </a:schemeClr>
                </a:solidFill>
              </a:defRPr>
            </a:lvl1pPr>
          </a:lstStyle>
          <a:p>
            <a:fld id="{55E9B7DE-2CD6-499B-854C-5B5BD0CAF8CA}" type="datetimeFigureOut">
              <a:rPr lang="en-US" smtClean="0"/>
              <a:pPr/>
              <a:t>3/28/2019</a:t>
            </a:fld>
            <a:endParaRPr lang="en-US"/>
          </a:p>
        </p:txBody>
      </p:sp>
      <p:sp>
        <p:nvSpPr>
          <p:cNvPr id="5" name="Footer Placeholder 4"/>
          <p:cNvSpPr>
            <a:spLocks noGrp="1"/>
          </p:cNvSpPr>
          <p:nvPr>
            <p:ph type="ftr" sz="quarter" idx="3"/>
          </p:nvPr>
        </p:nvSpPr>
        <p:spPr>
          <a:xfrm>
            <a:off x="6248401" y="9534535"/>
            <a:ext cx="5791201" cy="547689"/>
          </a:xfrm>
          <a:prstGeom prst="rect">
            <a:avLst/>
          </a:prstGeom>
        </p:spPr>
        <p:txBody>
          <a:bodyPr vert="horz" lIns="137894" tIns="68947" rIns="137894" bIns="68947"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06400" y="9534535"/>
            <a:ext cx="4267200" cy="547689"/>
          </a:xfrm>
          <a:prstGeom prst="rect">
            <a:avLst/>
          </a:prstGeom>
        </p:spPr>
        <p:txBody>
          <a:bodyPr vert="horz" lIns="137894" tIns="68947" rIns="137894" bIns="68947" rtlCol="0" anchor="ctr"/>
          <a:lstStyle>
            <a:lvl1pPr algn="r">
              <a:defRPr sz="1800">
                <a:solidFill>
                  <a:schemeClr val="tx1">
                    <a:tint val="75000"/>
                  </a:schemeClr>
                </a:solidFill>
              </a:defRPr>
            </a:lvl1pPr>
          </a:lstStyle>
          <a:p>
            <a:fld id="{956FBC40-B818-4B3F-8A96-D973EA2A4C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79054" rtl="0" eaLnBrk="1" latinLnBrk="0" hangingPunct="1">
        <a:spcBef>
          <a:spcPct val="0"/>
        </a:spcBef>
        <a:buNone/>
        <a:defRPr sz="6600" kern="1200">
          <a:solidFill>
            <a:schemeClr val="tx1"/>
          </a:solidFill>
          <a:latin typeface="+mj-lt"/>
          <a:ea typeface="+mj-ea"/>
          <a:cs typeface="+mj-cs"/>
        </a:defRPr>
      </a:lvl1pPr>
    </p:titleStyle>
    <p:bodyStyle>
      <a:lvl1pPr marL="517144" indent="-517144" algn="l" defTabSz="1379054" rtl="0" eaLnBrk="1" latinLnBrk="0" hangingPunct="1">
        <a:spcBef>
          <a:spcPct val="20000"/>
        </a:spcBef>
        <a:buFont typeface="Arial" pitchFamily="34" charset="0"/>
        <a:buChar char="•"/>
        <a:defRPr sz="4800" kern="1200">
          <a:solidFill>
            <a:schemeClr val="tx1"/>
          </a:solidFill>
          <a:latin typeface="+mn-lt"/>
          <a:ea typeface="+mn-ea"/>
          <a:cs typeface="+mn-cs"/>
        </a:defRPr>
      </a:lvl1pPr>
      <a:lvl2pPr marL="1120479" indent="-430953" algn="l" defTabSz="1379054" rtl="0" eaLnBrk="1" latinLnBrk="0" hangingPunct="1">
        <a:spcBef>
          <a:spcPct val="20000"/>
        </a:spcBef>
        <a:buFont typeface="Arial" pitchFamily="34" charset="0"/>
        <a:buChar char="–"/>
        <a:defRPr sz="4300" kern="1200">
          <a:solidFill>
            <a:schemeClr val="tx1"/>
          </a:solidFill>
          <a:latin typeface="+mn-lt"/>
          <a:ea typeface="+mn-ea"/>
          <a:cs typeface="+mn-cs"/>
        </a:defRPr>
      </a:lvl2pPr>
      <a:lvl3pPr marL="1723820" indent="-344763" algn="l" defTabSz="1379054" rtl="0" eaLnBrk="1" latinLnBrk="0" hangingPunct="1">
        <a:spcBef>
          <a:spcPct val="20000"/>
        </a:spcBef>
        <a:buFont typeface="Arial" pitchFamily="34" charset="0"/>
        <a:buChar char="•"/>
        <a:defRPr sz="3600" kern="1200">
          <a:solidFill>
            <a:schemeClr val="tx1"/>
          </a:solidFill>
          <a:latin typeface="+mn-lt"/>
          <a:ea typeface="+mn-ea"/>
          <a:cs typeface="+mn-cs"/>
        </a:defRPr>
      </a:lvl3pPr>
      <a:lvl4pPr marL="2413345" indent="-344763" algn="l" defTabSz="1379054" rtl="0" eaLnBrk="1" latinLnBrk="0" hangingPunct="1">
        <a:spcBef>
          <a:spcPct val="20000"/>
        </a:spcBef>
        <a:buFont typeface="Arial" pitchFamily="34" charset="0"/>
        <a:buChar char="–"/>
        <a:defRPr sz="3000" kern="1200">
          <a:solidFill>
            <a:schemeClr val="tx1"/>
          </a:solidFill>
          <a:latin typeface="+mn-lt"/>
          <a:ea typeface="+mn-ea"/>
          <a:cs typeface="+mn-cs"/>
        </a:defRPr>
      </a:lvl4pPr>
      <a:lvl5pPr marL="3102871" indent="-344763" algn="l" defTabSz="1379054" rtl="0" eaLnBrk="1" latinLnBrk="0" hangingPunct="1">
        <a:spcBef>
          <a:spcPct val="20000"/>
        </a:spcBef>
        <a:buFont typeface="Arial" pitchFamily="34" charset="0"/>
        <a:buChar char="»"/>
        <a:defRPr sz="3000" kern="1200">
          <a:solidFill>
            <a:schemeClr val="tx1"/>
          </a:solidFill>
          <a:latin typeface="+mn-lt"/>
          <a:ea typeface="+mn-ea"/>
          <a:cs typeface="+mn-cs"/>
        </a:defRPr>
      </a:lvl5pPr>
      <a:lvl6pPr marL="3792399" indent="-344763" algn="l" defTabSz="1379054" rtl="0" eaLnBrk="1" latinLnBrk="0" hangingPunct="1">
        <a:spcBef>
          <a:spcPct val="20000"/>
        </a:spcBef>
        <a:buFont typeface="Arial" pitchFamily="34" charset="0"/>
        <a:buChar char="•"/>
        <a:defRPr sz="3000" kern="1200">
          <a:solidFill>
            <a:schemeClr val="tx1"/>
          </a:solidFill>
          <a:latin typeface="+mn-lt"/>
          <a:ea typeface="+mn-ea"/>
          <a:cs typeface="+mn-cs"/>
        </a:defRPr>
      </a:lvl6pPr>
      <a:lvl7pPr marL="4481925" indent="-344763" algn="l" defTabSz="1379054" rtl="0" eaLnBrk="1" latinLnBrk="0" hangingPunct="1">
        <a:spcBef>
          <a:spcPct val="20000"/>
        </a:spcBef>
        <a:buFont typeface="Arial" pitchFamily="34" charset="0"/>
        <a:buChar char="•"/>
        <a:defRPr sz="3000" kern="1200">
          <a:solidFill>
            <a:schemeClr val="tx1"/>
          </a:solidFill>
          <a:latin typeface="+mn-lt"/>
          <a:ea typeface="+mn-ea"/>
          <a:cs typeface="+mn-cs"/>
        </a:defRPr>
      </a:lvl7pPr>
      <a:lvl8pPr marL="5171453" indent="-344763" algn="l" defTabSz="1379054" rtl="0" eaLnBrk="1" latinLnBrk="0" hangingPunct="1">
        <a:spcBef>
          <a:spcPct val="20000"/>
        </a:spcBef>
        <a:buFont typeface="Arial" pitchFamily="34" charset="0"/>
        <a:buChar char="•"/>
        <a:defRPr sz="3000" kern="1200">
          <a:solidFill>
            <a:schemeClr val="tx1"/>
          </a:solidFill>
          <a:latin typeface="+mn-lt"/>
          <a:ea typeface="+mn-ea"/>
          <a:cs typeface="+mn-cs"/>
        </a:defRPr>
      </a:lvl8pPr>
      <a:lvl9pPr marL="5860978" indent="-344763" algn="l" defTabSz="1379054" rtl="0" eaLnBrk="1" latinLnBrk="0" hangingPunct="1">
        <a:spcBef>
          <a:spcPct val="20000"/>
        </a:spcBef>
        <a:buFont typeface="Arial" pitchFamily="34" charset="0"/>
        <a:buChar char="•"/>
        <a:defRPr sz="3000" kern="1200">
          <a:solidFill>
            <a:schemeClr val="tx1"/>
          </a:solidFill>
          <a:latin typeface="+mn-lt"/>
          <a:ea typeface="+mn-ea"/>
          <a:cs typeface="+mn-cs"/>
        </a:defRPr>
      </a:lvl9pPr>
    </p:bodyStyle>
    <p:otherStyle>
      <a:defPPr>
        <a:defRPr lang="en-US"/>
      </a:defPPr>
      <a:lvl1pPr marL="0" algn="l" defTabSz="1379054" rtl="0" eaLnBrk="1" latinLnBrk="0" hangingPunct="1">
        <a:defRPr sz="2800" kern="1200">
          <a:solidFill>
            <a:schemeClr val="tx1"/>
          </a:solidFill>
          <a:latin typeface="+mn-lt"/>
          <a:ea typeface="+mn-ea"/>
          <a:cs typeface="+mn-cs"/>
        </a:defRPr>
      </a:lvl1pPr>
      <a:lvl2pPr marL="689526" algn="l" defTabSz="1379054" rtl="0" eaLnBrk="1" latinLnBrk="0" hangingPunct="1">
        <a:defRPr sz="2800" kern="1200">
          <a:solidFill>
            <a:schemeClr val="tx1"/>
          </a:solidFill>
          <a:latin typeface="+mn-lt"/>
          <a:ea typeface="+mn-ea"/>
          <a:cs typeface="+mn-cs"/>
        </a:defRPr>
      </a:lvl2pPr>
      <a:lvl3pPr marL="1379054" algn="l" defTabSz="1379054" rtl="0" eaLnBrk="1" latinLnBrk="0" hangingPunct="1">
        <a:defRPr sz="2800" kern="1200">
          <a:solidFill>
            <a:schemeClr val="tx1"/>
          </a:solidFill>
          <a:latin typeface="+mn-lt"/>
          <a:ea typeface="+mn-ea"/>
          <a:cs typeface="+mn-cs"/>
        </a:defRPr>
      </a:lvl3pPr>
      <a:lvl4pPr marL="2068583" algn="l" defTabSz="1379054" rtl="0" eaLnBrk="1" latinLnBrk="0" hangingPunct="1">
        <a:defRPr sz="2800" kern="1200">
          <a:solidFill>
            <a:schemeClr val="tx1"/>
          </a:solidFill>
          <a:latin typeface="+mn-lt"/>
          <a:ea typeface="+mn-ea"/>
          <a:cs typeface="+mn-cs"/>
        </a:defRPr>
      </a:lvl4pPr>
      <a:lvl5pPr marL="2758108" algn="l" defTabSz="1379054" rtl="0" eaLnBrk="1" latinLnBrk="0" hangingPunct="1">
        <a:defRPr sz="2800" kern="1200">
          <a:solidFill>
            <a:schemeClr val="tx1"/>
          </a:solidFill>
          <a:latin typeface="+mn-lt"/>
          <a:ea typeface="+mn-ea"/>
          <a:cs typeface="+mn-cs"/>
        </a:defRPr>
      </a:lvl5pPr>
      <a:lvl6pPr marL="3447638" algn="l" defTabSz="1379054" rtl="0" eaLnBrk="1" latinLnBrk="0" hangingPunct="1">
        <a:defRPr sz="2800" kern="1200">
          <a:solidFill>
            <a:schemeClr val="tx1"/>
          </a:solidFill>
          <a:latin typeface="+mn-lt"/>
          <a:ea typeface="+mn-ea"/>
          <a:cs typeface="+mn-cs"/>
        </a:defRPr>
      </a:lvl6pPr>
      <a:lvl7pPr marL="4137164" algn="l" defTabSz="1379054" rtl="0" eaLnBrk="1" latinLnBrk="0" hangingPunct="1">
        <a:defRPr sz="2800" kern="1200">
          <a:solidFill>
            <a:schemeClr val="tx1"/>
          </a:solidFill>
          <a:latin typeface="+mn-lt"/>
          <a:ea typeface="+mn-ea"/>
          <a:cs typeface="+mn-cs"/>
        </a:defRPr>
      </a:lvl7pPr>
      <a:lvl8pPr marL="4826689" algn="l" defTabSz="1379054" rtl="0" eaLnBrk="1" latinLnBrk="0" hangingPunct="1">
        <a:defRPr sz="2800" kern="1200">
          <a:solidFill>
            <a:schemeClr val="tx1"/>
          </a:solidFill>
          <a:latin typeface="+mn-lt"/>
          <a:ea typeface="+mn-ea"/>
          <a:cs typeface="+mn-cs"/>
        </a:defRPr>
      </a:lvl8pPr>
      <a:lvl9pPr marL="5516218" algn="l" defTabSz="1379054"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5.jpe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43.jpeg"/></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ver IDEA 10.jpg"/>
          <p:cNvPicPr>
            <a:picLocks noChangeAspect="1"/>
          </p:cNvPicPr>
          <p:nvPr/>
        </p:nvPicPr>
        <p:blipFill>
          <a:blip r:embed="rId2" cstate="print"/>
          <a:srcRect b="94225"/>
          <a:stretch>
            <a:fillRect/>
          </a:stretch>
        </p:blipFill>
        <p:spPr>
          <a:xfrm>
            <a:off x="-2" y="17"/>
            <a:ext cx="18288002" cy="2926607"/>
          </a:xfrm>
          <a:prstGeom prst="rect">
            <a:avLst/>
          </a:prstGeom>
        </p:spPr>
      </p:pic>
      <p:pic>
        <p:nvPicPr>
          <p:cNvPr id="5" name="Picture 4" descr="Cover IDEA 10.jpg"/>
          <p:cNvPicPr>
            <a:picLocks noChangeAspect="1"/>
          </p:cNvPicPr>
          <p:nvPr/>
        </p:nvPicPr>
        <p:blipFill>
          <a:blip r:embed="rId2" cstate="print"/>
          <a:srcRect b="94225"/>
          <a:stretch>
            <a:fillRect/>
          </a:stretch>
        </p:blipFill>
        <p:spPr>
          <a:xfrm>
            <a:off x="1" y="2778831"/>
            <a:ext cx="18288002" cy="2926607"/>
          </a:xfrm>
          <a:prstGeom prst="rect">
            <a:avLst/>
          </a:prstGeom>
        </p:spPr>
      </p:pic>
      <p:pic>
        <p:nvPicPr>
          <p:cNvPr id="6" name="Picture 5" descr="Cover IDEA 10.jpg"/>
          <p:cNvPicPr>
            <a:picLocks noChangeAspect="1"/>
          </p:cNvPicPr>
          <p:nvPr/>
        </p:nvPicPr>
        <p:blipFill>
          <a:blip r:embed="rId2" cstate="print"/>
          <a:srcRect b="94225"/>
          <a:stretch>
            <a:fillRect/>
          </a:stretch>
        </p:blipFill>
        <p:spPr>
          <a:xfrm>
            <a:off x="1" y="5680943"/>
            <a:ext cx="18288002" cy="2926607"/>
          </a:xfrm>
          <a:prstGeom prst="rect">
            <a:avLst/>
          </a:prstGeom>
        </p:spPr>
      </p:pic>
      <p:pic>
        <p:nvPicPr>
          <p:cNvPr id="7" name="Picture 6" descr="Cover IDEA 10.jpg"/>
          <p:cNvPicPr>
            <a:picLocks noChangeAspect="1"/>
          </p:cNvPicPr>
          <p:nvPr/>
        </p:nvPicPr>
        <p:blipFill>
          <a:blip r:embed="rId2" cstate="print"/>
          <a:srcRect b="94225"/>
          <a:stretch>
            <a:fillRect/>
          </a:stretch>
        </p:blipFill>
        <p:spPr>
          <a:xfrm>
            <a:off x="1" y="7389660"/>
            <a:ext cx="18288002" cy="2926607"/>
          </a:xfrm>
          <a:prstGeom prst="rect">
            <a:avLst/>
          </a:prstGeom>
        </p:spPr>
      </p:pic>
      <p:pic>
        <p:nvPicPr>
          <p:cNvPr id="8" name="Picture 7" descr="Cover IDEA 10.jpg"/>
          <p:cNvPicPr>
            <a:picLocks noChangeAspect="1"/>
          </p:cNvPicPr>
          <p:nvPr/>
        </p:nvPicPr>
        <p:blipFill>
          <a:blip r:embed="rId2" cstate="print"/>
          <a:srcRect b="94225"/>
          <a:stretch>
            <a:fillRect/>
          </a:stretch>
        </p:blipFill>
        <p:spPr>
          <a:xfrm>
            <a:off x="253767" y="738969"/>
            <a:ext cx="18288002" cy="4108950"/>
          </a:xfrm>
          <a:prstGeom prst="rect">
            <a:avLst/>
          </a:prstGeom>
          <a:effectLst>
            <a:softEdge rad="635000"/>
          </a:effectLst>
        </p:spPr>
      </p:pic>
      <p:pic>
        <p:nvPicPr>
          <p:cNvPr id="9" name="Picture 8" descr="Cover IDEA 10.jpg"/>
          <p:cNvPicPr>
            <a:picLocks noChangeAspect="1"/>
          </p:cNvPicPr>
          <p:nvPr/>
        </p:nvPicPr>
        <p:blipFill>
          <a:blip r:embed="rId2" cstate="print"/>
          <a:srcRect b="94225"/>
          <a:stretch>
            <a:fillRect/>
          </a:stretch>
        </p:blipFill>
        <p:spPr>
          <a:xfrm>
            <a:off x="1" y="3369990"/>
            <a:ext cx="18288002" cy="4108950"/>
          </a:xfrm>
          <a:prstGeom prst="rect">
            <a:avLst/>
          </a:prstGeom>
          <a:effectLst>
            <a:softEdge rad="635000"/>
          </a:effectLst>
        </p:spPr>
      </p:pic>
      <p:pic>
        <p:nvPicPr>
          <p:cNvPr id="10" name="Picture 9" descr="Cover IDEA 10.jpg"/>
          <p:cNvPicPr>
            <a:picLocks noChangeAspect="1"/>
          </p:cNvPicPr>
          <p:nvPr/>
        </p:nvPicPr>
        <p:blipFill>
          <a:blip r:embed="rId2" cstate="print"/>
          <a:srcRect b="94225"/>
          <a:stretch>
            <a:fillRect/>
          </a:stretch>
        </p:blipFill>
        <p:spPr>
          <a:xfrm>
            <a:off x="1" y="6231796"/>
            <a:ext cx="18288002" cy="4108950"/>
          </a:xfrm>
          <a:prstGeom prst="rect">
            <a:avLst/>
          </a:prstGeom>
          <a:effectLst>
            <a:softEdge rad="635000"/>
          </a:effectLst>
        </p:spPr>
      </p:pic>
      <p:pic>
        <p:nvPicPr>
          <p:cNvPr id="11" name="Picture 10" descr="Cover IDEA 10.jpg"/>
          <p:cNvPicPr>
            <a:picLocks noChangeAspect="1"/>
          </p:cNvPicPr>
          <p:nvPr/>
        </p:nvPicPr>
        <p:blipFill>
          <a:blip r:embed="rId2" cstate="print"/>
          <a:srcRect l="96493" t="49109" b="21059"/>
          <a:stretch>
            <a:fillRect/>
          </a:stretch>
        </p:blipFill>
        <p:spPr>
          <a:xfrm>
            <a:off x="6445212" y="17"/>
            <a:ext cx="1682615" cy="6030257"/>
          </a:xfrm>
          <a:prstGeom prst="rect">
            <a:avLst/>
          </a:prstGeom>
          <a:effectLst>
            <a:softEdge rad="635000"/>
          </a:effectLst>
        </p:spPr>
      </p:pic>
      <p:pic>
        <p:nvPicPr>
          <p:cNvPr id="12" name="Picture 11" descr="Cover IDEA 10.jpg"/>
          <p:cNvPicPr>
            <a:picLocks noChangeAspect="1"/>
          </p:cNvPicPr>
          <p:nvPr/>
        </p:nvPicPr>
        <p:blipFill>
          <a:blip r:embed="rId2" cstate="print"/>
          <a:srcRect l="91011" t="78214" b="7166"/>
          <a:stretch>
            <a:fillRect/>
          </a:stretch>
        </p:blipFill>
        <p:spPr>
          <a:xfrm>
            <a:off x="5795730" y="5715012"/>
            <a:ext cx="1905035" cy="2955857"/>
          </a:xfrm>
          <a:prstGeom prst="rect">
            <a:avLst/>
          </a:prstGeom>
          <a:effectLst>
            <a:softEdge rad="635000"/>
          </a:effectLst>
        </p:spPr>
      </p:pic>
      <p:pic>
        <p:nvPicPr>
          <p:cNvPr id="18" name="Picture 17" descr="Cover IDEA 10.jpg"/>
          <p:cNvPicPr>
            <a:picLocks noChangeAspect="1"/>
          </p:cNvPicPr>
          <p:nvPr/>
        </p:nvPicPr>
        <p:blipFill>
          <a:blip r:embed="rId2" cstate="print"/>
          <a:srcRect l="92663" t="90099" r="1967" b="9472"/>
          <a:stretch>
            <a:fillRect/>
          </a:stretch>
        </p:blipFill>
        <p:spPr>
          <a:xfrm rot="2272941">
            <a:off x="9151232" y="8307724"/>
            <a:ext cx="1577994" cy="1676278"/>
          </a:xfrm>
          <a:prstGeom prst="rect">
            <a:avLst/>
          </a:prstGeom>
          <a:effectLst>
            <a:softEdge rad="317500"/>
          </a:effectLst>
        </p:spPr>
      </p:pic>
      <p:pic>
        <p:nvPicPr>
          <p:cNvPr id="25" name="Picture 24" descr="Cover IDEA 10.jpg"/>
          <p:cNvPicPr>
            <a:picLocks noChangeAspect="1"/>
          </p:cNvPicPr>
          <p:nvPr/>
        </p:nvPicPr>
        <p:blipFill>
          <a:blip r:embed="rId2" cstate="print"/>
          <a:srcRect l="9091" t="15718" r="83333" b="80800"/>
          <a:stretch>
            <a:fillRect/>
          </a:stretch>
        </p:blipFill>
        <p:spPr>
          <a:xfrm rot="5400000">
            <a:off x="1062651" y="1032654"/>
            <a:ext cx="1477929" cy="555634"/>
          </a:xfrm>
          <a:prstGeom prst="rect">
            <a:avLst/>
          </a:prstGeom>
          <a:ln w="38100">
            <a:noFill/>
          </a:ln>
          <a:effectLst>
            <a:softEdge rad="127000"/>
          </a:effectLst>
        </p:spPr>
      </p:pic>
      <p:pic>
        <p:nvPicPr>
          <p:cNvPr id="29" name="Picture 28" descr="Cover IDEA 10.jpg"/>
          <p:cNvPicPr>
            <a:picLocks noChangeAspect="1"/>
          </p:cNvPicPr>
          <p:nvPr/>
        </p:nvPicPr>
        <p:blipFill>
          <a:blip r:embed="rId2" cstate="print"/>
          <a:srcRect l="9091" t="15718" r="83333" b="80800"/>
          <a:stretch>
            <a:fillRect/>
          </a:stretch>
        </p:blipFill>
        <p:spPr>
          <a:xfrm rot="5400000">
            <a:off x="1524484" y="1032660"/>
            <a:ext cx="1477929" cy="555634"/>
          </a:xfrm>
          <a:prstGeom prst="rect">
            <a:avLst/>
          </a:prstGeom>
          <a:ln w="38100">
            <a:noFill/>
          </a:ln>
          <a:effectLst>
            <a:softEdge rad="127000"/>
          </a:effectLst>
        </p:spPr>
      </p:pic>
      <p:pic>
        <p:nvPicPr>
          <p:cNvPr id="31" name="Picture 30" descr="Cover IDEA 10.jpg"/>
          <p:cNvPicPr>
            <a:picLocks noChangeAspect="1"/>
          </p:cNvPicPr>
          <p:nvPr/>
        </p:nvPicPr>
        <p:blipFill>
          <a:blip r:embed="rId2" cstate="print"/>
          <a:srcRect l="53788" t="15718" r="41667" b="81433"/>
          <a:stretch>
            <a:fillRect/>
          </a:stretch>
        </p:blipFill>
        <p:spPr>
          <a:xfrm rot="1395190">
            <a:off x="1326863" y="744492"/>
            <a:ext cx="476258" cy="846454"/>
          </a:xfrm>
          <a:prstGeom prst="rect">
            <a:avLst/>
          </a:prstGeom>
          <a:ln w="38100">
            <a:noFill/>
          </a:ln>
          <a:effectLst>
            <a:softEdge rad="63500"/>
          </a:effectLst>
        </p:spPr>
      </p:pic>
      <p:pic>
        <p:nvPicPr>
          <p:cNvPr id="37" name="Picture 36" descr="Cover IDEA 10.jpg"/>
          <p:cNvPicPr>
            <a:picLocks noChangeAspect="1"/>
          </p:cNvPicPr>
          <p:nvPr/>
        </p:nvPicPr>
        <p:blipFill>
          <a:blip r:embed="rId2" cstate="print"/>
          <a:srcRect l="92663" t="90099" r="1967" b="9472"/>
          <a:stretch>
            <a:fillRect/>
          </a:stretch>
        </p:blipFill>
        <p:spPr>
          <a:xfrm>
            <a:off x="10414039" y="8610722"/>
            <a:ext cx="1577994" cy="1676278"/>
          </a:xfrm>
          <a:prstGeom prst="rect">
            <a:avLst/>
          </a:prstGeom>
          <a:effectLst>
            <a:softEdge rad="317500"/>
          </a:effectLst>
        </p:spPr>
      </p:pic>
      <p:pic>
        <p:nvPicPr>
          <p:cNvPr id="38" name="Picture 37" descr="Cover IDEA 10.jpg"/>
          <p:cNvPicPr>
            <a:picLocks noChangeAspect="1"/>
          </p:cNvPicPr>
          <p:nvPr/>
        </p:nvPicPr>
        <p:blipFill>
          <a:blip r:embed="rId2" cstate="print"/>
          <a:srcRect l="92663" t="90099" r="1967" b="9472"/>
          <a:stretch>
            <a:fillRect/>
          </a:stretch>
        </p:blipFill>
        <p:spPr>
          <a:xfrm>
            <a:off x="8682169" y="8566119"/>
            <a:ext cx="1297201" cy="1377996"/>
          </a:xfrm>
          <a:prstGeom prst="rect">
            <a:avLst/>
          </a:prstGeom>
          <a:effectLst>
            <a:softEdge rad="317500"/>
          </a:effectLst>
        </p:spPr>
      </p:pic>
      <p:pic>
        <p:nvPicPr>
          <p:cNvPr id="39" name="Picture 38" descr="Cover IDEA 10.jpg"/>
          <p:cNvPicPr>
            <a:picLocks noChangeAspect="1"/>
          </p:cNvPicPr>
          <p:nvPr/>
        </p:nvPicPr>
        <p:blipFill>
          <a:blip r:embed="rId2" cstate="print"/>
          <a:srcRect l="37654" t="49109" b="42749"/>
          <a:stretch>
            <a:fillRect/>
          </a:stretch>
        </p:blipFill>
        <p:spPr>
          <a:xfrm>
            <a:off x="-900810" y="1828800"/>
            <a:ext cx="7042912" cy="2743200"/>
          </a:xfrm>
          <a:prstGeom prst="rect">
            <a:avLst/>
          </a:prstGeom>
          <a:effectLst>
            <a:softEdge rad="635000"/>
          </a:effectLst>
        </p:spPr>
      </p:pic>
      <p:pic>
        <p:nvPicPr>
          <p:cNvPr id="40" name="Picture 39" descr="Cover IDEA 10.jpg"/>
          <p:cNvPicPr>
            <a:picLocks noChangeAspect="1"/>
          </p:cNvPicPr>
          <p:nvPr/>
        </p:nvPicPr>
        <p:blipFill>
          <a:blip r:embed="rId2" cstate="print"/>
          <a:srcRect l="37654" t="49109" b="42749"/>
          <a:stretch>
            <a:fillRect/>
          </a:stretch>
        </p:blipFill>
        <p:spPr>
          <a:xfrm>
            <a:off x="-438980" y="1600200"/>
            <a:ext cx="7042912" cy="2743200"/>
          </a:xfrm>
          <a:prstGeom prst="rect">
            <a:avLst/>
          </a:prstGeom>
          <a:effectLst>
            <a:softEdge rad="635000"/>
          </a:effectLst>
        </p:spPr>
      </p:pic>
      <p:pic>
        <p:nvPicPr>
          <p:cNvPr id="41" name="Picture 40" descr="Cover IDEA 10.jpg"/>
          <p:cNvPicPr>
            <a:picLocks noChangeAspect="1"/>
          </p:cNvPicPr>
          <p:nvPr/>
        </p:nvPicPr>
        <p:blipFill>
          <a:blip r:embed="rId2" cstate="print"/>
          <a:srcRect l="51508" t="49109" b="42749"/>
          <a:stretch>
            <a:fillRect/>
          </a:stretch>
        </p:blipFill>
        <p:spPr>
          <a:xfrm>
            <a:off x="8682169" y="7200902"/>
            <a:ext cx="3636914" cy="2743200"/>
          </a:xfrm>
          <a:prstGeom prst="rect">
            <a:avLst/>
          </a:prstGeom>
          <a:effectLst>
            <a:softEdge rad="635000"/>
          </a:effectLst>
        </p:spPr>
      </p:pic>
      <p:pic>
        <p:nvPicPr>
          <p:cNvPr id="42" name="Picture 41" descr="Cover IDEA 10.jpg"/>
          <p:cNvPicPr>
            <a:picLocks noChangeAspect="1"/>
          </p:cNvPicPr>
          <p:nvPr/>
        </p:nvPicPr>
        <p:blipFill>
          <a:blip r:embed="rId2" cstate="print"/>
          <a:srcRect l="51508" t="49109" b="42749"/>
          <a:stretch>
            <a:fillRect/>
          </a:stretch>
        </p:blipFill>
        <p:spPr>
          <a:xfrm>
            <a:off x="12723184" y="2971803"/>
            <a:ext cx="3636914" cy="2743200"/>
          </a:xfrm>
          <a:prstGeom prst="rect">
            <a:avLst/>
          </a:prstGeom>
          <a:effectLst>
            <a:softEdge rad="635000"/>
          </a:effectLst>
        </p:spPr>
      </p:pic>
      <p:pic>
        <p:nvPicPr>
          <p:cNvPr id="43" name="Picture 42" descr="Cover IDEA 10.jpg"/>
          <p:cNvPicPr>
            <a:picLocks noChangeAspect="1"/>
          </p:cNvPicPr>
          <p:nvPr/>
        </p:nvPicPr>
        <p:blipFill>
          <a:blip r:embed="rId2" cstate="print"/>
          <a:srcRect l="51508" t="49109" b="42749"/>
          <a:stretch>
            <a:fillRect/>
          </a:stretch>
        </p:blipFill>
        <p:spPr>
          <a:xfrm>
            <a:off x="7643051" y="4229104"/>
            <a:ext cx="3636914" cy="2743200"/>
          </a:xfrm>
          <a:prstGeom prst="rect">
            <a:avLst/>
          </a:prstGeom>
          <a:effectLst>
            <a:softEdge rad="635000"/>
          </a:effectLst>
        </p:spPr>
      </p:pic>
      <p:pic>
        <p:nvPicPr>
          <p:cNvPr id="44" name="Picture 43" descr="Cover IDEA 10.jpg"/>
          <p:cNvPicPr>
            <a:picLocks noChangeAspect="1"/>
          </p:cNvPicPr>
          <p:nvPr/>
        </p:nvPicPr>
        <p:blipFill>
          <a:blip r:embed="rId2" cstate="print"/>
          <a:srcRect l="57666" t="49109" b="40374"/>
          <a:stretch>
            <a:fillRect/>
          </a:stretch>
        </p:blipFill>
        <p:spPr>
          <a:xfrm rot="19907178">
            <a:off x="14073365" y="6211188"/>
            <a:ext cx="3175083" cy="3543303"/>
          </a:xfrm>
          <a:prstGeom prst="rect">
            <a:avLst/>
          </a:prstGeom>
          <a:effectLst>
            <a:softEdge rad="635000"/>
          </a:effectLst>
        </p:spPr>
      </p:pic>
      <p:pic>
        <p:nvPicPr>
          <p:cNvPr id="14" name="Picture 13" descr="Cover IDEA 10.jpg"/>
          <p:cNvPicPr>
            <a:picLocks noChangeAspect="1"/>
          </p:cNvPicPr>
          <p:nvPr/>
        </p:nvPicPr>
        <p:blipFill>
          <a:blip r:embed="rId2" cstate="print"/>
          <a:srcRect t="15718" b="67997"/>
          <a:stretch>
            <a:fillRect/>
          </a:stretch>
        </p:blipFill>
        <p:spPr>
          <a:xfrm>
            <a:off x="1604242" y="1076795"/>
            <a:ext cx="10477689" cy="3169676"/>
          </a:xfrm>
          <a:prstGeom prst="rect">
            <a:avLst/>
          </a:prstGeom>
          <a:ln w="57150">
            <a:solidFill>
              <a:schemeClr val="tx1"/>
            </a:solidFill>
          </a:ln>
          <a:effectLst>
            <a:outerShdw blurRad="50800" dist="127000" dir="13200000" algn="tl" rotWithShape="0">
              <a:prstClr val="black">
                <a:alpha val="40000"/>
              </a:prstClr>
            </a:outerShdw>
          </a:effectLst>
        </p:spPr>
      </p:pic>
      <p:pic>
        <p:nvPicPr>
          <p:cNvPr id="34" name="Picture 33" descr="Cover IDEA 10.jpg"/>
          <p:cNvPicPr>
            <a:picLocks noChangeAspect="1"/>
          </p:cNvPicPr>
          <p:nvPr/>
        </p:nvPicPr>
        <p:blipFill>
          <a:blip r:embed="rId2" cstate="print"/>
          <a:srcRect l="53788" t="15718" r="41667" b="81433"/>
          <a:stretch>
            <a:fillRect/>
          </a:stretch>
        </p:blipFill>
        <p:spPr>
          <a:xfrm rot="1395190">
            <a:off x="1673237" y="1266556"/>
            <a:ext cx="476258" cy="846454"/>
          </a:xfrm>
          <a:prstGeom prst="rect">
            <a:avLst/>
          </a:prstGeom>
          <a:ln w="38100">
            <a:noFill/>
          </a:ln>
          <a:effectLst>
            <a:softEdge rad="63500"/>
          </a:effectLst>
        </p:spPr>
      </p:pic>
      <p:pic>
        <p:nvPicPr>
          <p:cNvPr id="30" name="Picture 29" descr="Cover IDEA 10.jpg"/>
          <p:cNvPicPr>
            <a:picLocks noChangeAspect="1"/>
          </p:cNvPicPr>
          <p:nvPr/>
        </p:nvPicPr>
        <p:blipFill>
          <a:blip r:embed="rId2" cstate="print"/>
          <a:srcRect l="9091" t="15718" r="83333" b="80800"/>
          <a:stretch>
            <a:fillRect/>
          </a:stretch>
        </p:blipFill>
        <p:spPr>
          <a:xfrm rot="5400000">
            <a:off x="1315221" y="1955027"/>
            <a:ext cx="1477929" cy="555634"/>
          </a:xfrm>
          <a:prstGeom prst="rect">
            <a:avLst/>
          </a:prstGeom>
          <a:ln w="38100">
            <a:noFill/>
          </a:ln>
          <a:effectLst>
            <a:softEdge rad="127000"/>
          </a:effectLst>
        </p:spPr>
      </p:pic>
      <p:pic>
        <p:nvPicPr>
          <p:cNvPr id="35" name="Picture 34" descr="Cover IDEA 10.jpg"/>
          <p:cNvPicPr>
            <a:picLocks noChangeAspect="1"/>
          </p:cNvPicPr>
          <p:nvPr/>
        </p:nvPicPr>
        <p:blipFill>
          <a:blip r:embed="rId2" cstate="print"/>
          <a:srcRect l="53788" t="15718" r="41667" b="81433"/>
          <a:stretch>
            <a:fillRect/>
          </a:stretch>
        </p:blipFill>
        <p:spPr>
          <a:xfrm rot="1395190">
            <a:off x="2168137" y="1209659"/>
            <a:ext cx="476258" cy="846454"/>
          </a:xfrm>
          <a:prstGeom prst="rect">
            <a:avLst/>
          </a:prstGeom>
          <a:ln w="38100">
            <a:noFill/>
          </a:ln>
          <a:effectLst>
            <a:softEdge rad="127000"/>
          </a:effectLst>
        </p:spPr>
      </p:pic>
      <p:pic>
        <p:nvPicPr>
          <p:cNvPr id="13" name="Picture 12" descr="Cover IDEA 10.jpg"/>
          <p:cNvPicPr>
            <a:picLocks noChangeAspect="1"/>
          </p:cNvPicPr>
          <p:nvPr/>
        </p:nvPicPr>
        <p:blipFill>
          <a:blip r:embed="rId2" cstate="print"/>
          <a:srcRect t="6129" b="85699"/>
          <a:stretch>
            <a:fillRect/>
          </a:stretch>
        </p:blipFill>
        <p:spPr>
          <a:xfrm>
            <a:off x="7412136" y="4336174"/>
            <a:ext cx="10275724" cy="1600199"/>
          </a:xfrm>
          <a:prstGeom prst="rect">
            <a:avLst/>
          </a:prstGeom>
        </p:spPr>
      </p:pic>
      <p:pic>
        <p:nvPicPr>
          <p:cNvPr id="46" name="Picture 45" descr="Picture1.jpg"/>
          <p:cNvPicPr>
            <a:picLocks noChangeAspect="1"/>
          </p:cNvPicPr>
          <p:nvPr/>
        </p:nvPicPr>
        <p:blipFill>
          <a:blip r:embed="rId3" cstate="print">
            <a:clrChange>
              <a:clrFrom>
                <a:srgbClr val="FFFFFF"/>
              </a:clrFrom>
              <a:clrTo>
                <a:srgbClr val="FFFFFF">
                  <a:alpha val="0"/>
                </a:srgbClr>
              </a:clrTo>
            </a:clrChange>
          </a:blip>
          <a:srcRect l="7506"/>
          <a:stretch>
            <a:fillRect/>
          </a:stretch>
        </p:blipFill>
        <p:spPr>
          <a:xfrm>
            <a:off x="8335806" y="9469545"/>
            <a:ext cx="702165" cy="931762"/>
          </a:xfrm>
          <a:prstGeom prst="rect">
            <a:avLst/>
          </a:prstGeom>
        </p:spPr>
      </p:pic>
      <p:sp>
        <p:nvSpPr>
          <p:cNvPr id="51" name="Oval 50"/>
          <p:cNvSpPr/>
          <p:nvPr/>
        </p:nvSpPr>
        <p:spPr>
          <a:xfrm>
            <a:off x="600138" y="5029199"/>
            <a:ext cx="1962779" cy="3429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7894" tIns="68947" rIns="137894" bIns="68947" rtlCol="0" anchor="ctr"/>
          <a:lstStyle/>
          <a:p>
            <a:pPr algn="ctr"/>
            <a:endParaRPr lang="en-US" dirty="0"/>
          </a:p>
        </p:txBody>
      </p:sp>
      <p:sp>
        <p:nvSpPr>
          <p:cNvPr id="52" name="Oval 51"/>
          <p:cNvSpPr/>
          <p:nvPr/>
        </p:nvSpPr>
        <p:spPr>
          <a:xfrm>
            <a:off x="4294782" y="6515102"/>
            <a:ext cx="692745" cy="114299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7894" tIns="68947" rIns="137894" bIns="68947" rtlCol="0" anchor="ctr"/>
          <a:lstStyle/>
          <a:p>
            <a:pPr algn="ctr"/>
            <a:endParaRPr lang="en-US" dirty="0"/>
          </a:p>
        </p:txBody>
      </p:sp>
      <p:sp>
        <p:nvSpPr>
          <p:cNvPr id="53" name="Oval 52"/>
          <p:cNvSpPr/>
          <p:nvPr/>
        </p:nvSpPr>
        <p:spPr>
          <a:xfrm>
            <a:off x="5564814" y="6972312"/>
            <a:ext cx="1731864" cy="308609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7894" tIns="68947" rIns="137894" bIns="68947" rtlCol="0" anchor="ctr"/>
          <a:lstStyle/>
          <a:p>
            <a:pPr algn="ctr"/>
            <a:endParaRPr lang="en-US" dirty="0"/>
          </a:p>
        </p:txBody>
      </p:sp>
      <p:pic>
        <p:nvPicPr>
          <p:cNvPr id="45" name="Picture 44" descr="Cover IDEA (Just the Guy).jpg"/>
          <p:cNvPicPr>
            <a:picLocks noChangeAspect="1"/>
          </p:cNvPicPr>
          <p:nvPr/>
        </p:nvPicPr>
        <p:blipFill>
          <a:blip r:embed="rId4" cstate="print">
            <a:clrChange>
              <a:clrFrom>
                <a:srgbClr val="FFFEFF"/>
              </a:clrFrom>
              <a:clrTo>
                <a:srgbClr val="FFFEFF">
                  <a:alpha val="0"/>
                </a:srgbClr>
              </a:clrTo>
            </a:clrChange>
          </a:blip>
          <a:stretch>
            <a:fillRect/>
          </a:stretch>
        </p:blipFill>
        <p:spPr>
          <a:xfrm>
            <a:off x="2" y="4369106"/>
            <a:ext cx="8335796" cy="5956002"/>
          </a:xfrm>
          <a:prstGeom prst="rect">
            <a:avLst/>
          </a:prstGeom>
        </p:spPr>
      </p:pic>
      <p:pic>
        <p:nvPicPr>
          <p:cNvPr id="47" name="Picture 46" descr="1 - Rick (2018)(Head Shot) (edited).jpg"/>
          <p:cNvPicPr>
            <a:picLocks noChangeAspect="1"/>
          </p:cNvPicPr>
          <p:nvPr/>
        </p:nvPicPr>
        <p:blipFill>
          <a:blip r:embed="rId5" cstate="print">
            <a:clrChange>
              <a:clrFrom>
                <a:srgbClr val="FFFFFF"/>
              </a:clrFrom>
              <a:clrTo>
                <a:srgbClr val="FFFFFF">
                  <a:alpha val="0"/>
                </a:srgbClr>
              </a:clrTo>
            </a:clrChange>
          </a:blip>
          <a:stretch>
            <a:fillRect/>
          </a:stretch>
        </p:blipFill>
        <p:spPr>
          <a:xfrm>
            <a:off x="12123044" y="89713"/>
            <a:ext cx="4987528" cy="4253696"/>
          </a:xfrm>
          <a:prstGeom prst="rect">
            <a:avLst/>
          </a:prstGeom>
          <a:effectLst>
            <a:softEdge rad="12700"/>
          </a:effectLst>
        </p:spPr>
      </p:pic>
      <p:sp>
        <p:nvSpPr>
          <p:cNvPr id="36" name="Rectangle 35"/>
          <p:cNvSpPr/>
          <p:nvPr/>
        </p:nvSpPr>
        <p:spPr>
          <a:xfrm>
            <a:off x="10875863" y="8486515"/>
            <a:ext cx="5541964" cy="1816623"/>
          </a:xfrm>
          <a:prstGeom prst="rect">
            <a:avLst/>
          </a:prstGeom>
          <a:noFill/>
        </p:spPr>
        <p:txBody>
          <a:bodyPr wrap="square" lIns="137894" tIns="68947" rIns="137894" bIns="68947">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0900" b="1" i="1" dirty="0" smtClean="0">
                <a:ln w="11430"/>
                <a:effectLst>
                  <a:outerShdw blurRad="50800" dist="39000" dir="5460000" algn="tl">
                    <a:srgbClr val="000000">
                      <a:alpha val="38000"/>
                    </a:srgbClr>
                  </a:outerShdw>
                </a:effectLst>
                <a:latin typeface="Times New Roman" pitchFamily="18" charset="0"/>
                <a:cs typeface="Times New Roman" pitchFamily="18" charset="0"/>
              </a:rPr>
              <a:t>PART 7 </a:t>
            </a:r>
            <a:endParaRPr lang="en-US" sz="10900" b="1" i="1" dirty="0">
              <a:ln w="11430"/>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5" name="Rectangle 14"/>
          <p:cNvSpPr/>
          <p:nvPr/>
        </p:nvSpPr>
        <p:spPr>
          <a:xfrm>
            <a:off x="9570764" y="6055317"/>
            <a:ext cx="8082029" cy="2693786"/>
          </a:xfrm>
          <a:prstGeom prst="rect">
            <a:avLst/>
          </a:prstGeom>
          <a:noFill/>
        </p:spPr>
        <p:txBody>
          <a:bodyPr wrap="square" lIns="137894" tIns="68947" rIns="137894" bIns="68947">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300" b="1" i="1" dirty="0" smtClean="0">
                <a:ln w="11430"/>
                <a:effectLst>
                  <a:outerShdw blurRad="50800" dist="39000" dir="5460000" algn="tl">
                    <a:srgbClr val="000000">
                      <a:alpha val="38000"/>
                    </a:srgbClr>
                  </a:outerShdw>
                </a:effectLst>
                <a:latin typeface="Times New Roman" pitchFamily="18" charset="0"/>
                <a:cs typeface="Times New Roman" pitchFamily="18" charset="0"/>
              </a:rPr>
              <a:t>With </a:t>
            </a:r>
          </a:p>
          <a:p>
            <a:pPr algn="ctr"/>
            <a:r>
              <a:rPr lang="en-US" sz="8300" b="1" i="1" dirty="0" smtClean="0">
                <a:ln w="11430"/>
                <a:effectLst>
                  <a:outerShdw blurRad="50800" dist="39000" dir="5460000" algn="tl">
                    <a:srgbClr val="000000">
                      <a:alpha val="38000"/>
                    </a:srgbClr>
                  </a:outerShdw>
                </a:effectLst>
                <a:latin typeface="Times New Roman" pitchFamily="18" charset="0"/>
                <a:cs typeface="Times New Roman" pitchFamily="18" charset="0"/>
              </a:rPr>
              <a:t>Rick McGough</a:t>
            </a:r>
            <a:endParaRPr lang="en-US" sz="8300" b="1" i="1" dirty="0">
              <a:ln w="11430"/>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22" name="Picture 21" descr="Cover IDEA 10.jpg"/>
          <p:cNvPicPr>
            <a:picLocks noChangeAspect="1"/>
          </p:cNvPicPr>
          <p:nvPr/>
        </p:nvPicPr>
        <p:blipFill>
          <a:blip r:embed="rId2" cstate="print"/>
          <a:srcRect l="5028" t="15582" r="5854" b="80980"/>
          <a:stretch>
            <a:fillRect/>
          </a:stretch>
        </p:blipFill>
        <p:spPr>
          <a:xfrm>
            <a:off x="2231054" y="1600200"/>
            <a:ext cx="9337554" cy="1257300"/>
          </a:xfrm>
          <a:prstGeom prst="rect">
            <a:avLst/>
          </a:prstGeom>
          <a:ln>
            <a:noFill/>
          </a:ln>
          <a:effectLst>
            <a:softEdge rad="31750"/>
          </a:effectLst>
        </p:spPr>
      </p:pic>
      <p:pic>
        <p:nvPicPr>
          <p:cNvPr id="33" name="Picture 32" descr="Cover IDEA 10.jpg"/>
          <p:cNvPicPr>
            <a:picLocks noChangeAspect="1"/>
          </p:cNvPicPr>
          <p:nvPr/>
        </p:nvPicPr>
        <p:blipFill>
          <a:blip r:embed="rId2" cstate="print"/>
          <a:srcRect l="21970" t="30010" r="23485" b="68000"/>
          <a:stretch>
            <a:fillRect/>
          </a:stretch>
        </p:blipFill>
        <p:spPr>
          <a:xfrm>
            <a:off x="4063875" y="3086101"/>
            <a:ext cx="5715103" cy="914399"/>
          </a:xfrm>
          <a:prstGeom prst="rect">
            <a:avLst/>
          </a:prstGeom>
          <a:ln>
            <a:noFill/>
          </a:ln>
          <a:effectLst>
            <a:softEdge rad="31750"/>
          </a:effectLst>
        </p:spPr>
      </p:pic>
      <p:pic>
        <p:nvPicPr>
          <p:cNvPr id="49" name="Picture 48" descr="Cover IDEA 10.jpg"/>
          <p:cNvPicPr>
            <a:picLocks noChangeAspect="1"/>
          </p:cNvPicPr>
          <p:nvPr/>
        </p:nvPicPr>
        <p:blipFill>
          <a:blip r:embed="rId2" cstate="print"/>
          <a:srcRect l="21970" t="30010" r="23485" b="68000"/>
          <a:stretch>
            <a:fillRect/>
          </a:stretch>
        </p:blipFill>
        <p:spPr>
          <a:xfrm>
            <a:off x="4063875" y="2514602"/>
            <a:ext cx="5715103" cy="1257300"/>
          </a:xfrm>
          <a:prstGeom prst="rect">
            <a:avLst/>
          </a:prstGeom>
          <a:ln>
            <a:noFill/>
          </a:ln>
          <a:effectLst>
            <a:softEdge rad="317500"/>
          </a:effectLst>
        </p:spPr>
      </p:pic>
      <p:pic>
        <p:nvPicPr>
          <p:cNvPr id="50" name="Picture 49" descr="Cover IDEA 10.jpg"/>
          <p:cNvPicPr>
            <a:picLocks noChangeAspect="1"/>
          </p:cNvPicPr>
          <p:nvPr/>
        </p:nvPicPr>
        <p:blipFill>
          <a:blip r:embed="rId2" cstate="print"/>
          <a:srcRect l="5028" t="15582" r="5854" b="80980"/>
          <a:stretch>
            <a:fillRect/>
          </a:stretch>
        </p:blipFill>
        <p:spPr>
          <a:xfrm>
            <a:off x="2216545" y="1028701"/>
            <a:ext cx="9337554" cy="1371599"/>
          </a:xfrm>
          <a:prstGeom prst="rect">
            <a:avLst/>
          </a:prstGeom>
          <a:ln>
            <a:noFill/>
          </a:ln>
          <a:effectLst>
            <a:softEdge rad="317500"/>
          </a:effectLst>
        </p:spPr>
      </p:pic>
      <p:pic>
        <p:nvPicPr>
          <p:cNvPr id="54" name="Picture 53" descr="Cover IDEA 10.jpg"/>
          <p:cNvPicPr>
            <a:picLocks noChangeAspect="1"/>
          </p:cNvPicPr>
          <p:nvPr/>
        </p:nvPicPr>
        <p:blipFill>
          <a:blip r:embed="rId2" cstate="print"/>
          <a:srcRect l="5028" t="15582" r="5854" b="80980"/>
          <a:stretch>
            <a:fillRect/>
          </a:stretch>
        </p:blipFill>
        <p:spPr>
          <a:xfrm>
            <a:off x="2332001" y="2286002"/>
            <a:ext cx="9337554" cy="1142999"/>
          </a:xfrm>
          <a:prstGeom prst="rect">
            <a:avLst/>
          </a:prstGeom>
          <a:ln>
            <a:noFill/>
          </a:ln>
          <a:effectLst>
            <a:softEdge rad="317500"/>
          </a:effectLst>
        </p:spPr>
      </p:pic>
      <p:pic>
        <p:nvPicPr>
          <p:cNvPr id="48" name="Picture 47" descr="Cover IDEA 10.jpg"/>
          <p:cNvPicPr>
            <a:picLocks noChangeAspect="1"/>
          </p:cNvPicPr>
          <p:nvPr/>
        </p:nvPicPr>
        <p:blipFill>
          <a:blip r:embed="rId2" cstate="print"/>
          <a:srcRect l="36295" t="30010" r="58195" b="68000"/>
          <a:stretch>
            <a:fillRect/>
          </a:stretch>
        </p:blipFill>
        <p:spPr>
          <a:xfrm>
            <a:off x="1639256" y="914408"/>
            <a:ext cx="1606794" cy="2057403"/>
          </a:xfrm>
          <a:prstGeom prst="rect">
            <a:avLst/>
          </a:prstGeom>
          <a:ln>
            <a:noFill/>
          </a:ln>
          <a:effectLst>
            <a:softEdge rad="317500"/>
          </a:effectLst>
        </p:spPr>
      </p:pic>
      <p:pic>
        <p:nvPicPr>
          <p:cNvPr id="21" name="Picture 20"/>
          <p:cNvPicPr/>
          <p:nvPr/>
        </p:nvPicPr>
        <p:blipFill>
          <a:blip r:embed="rId6" cstate="print"/>
          <a:srcRect/>
          <a:stretch>
            <a:fillRect/>
          </a:stretch>
        </p:blipFill>
        <p:spPr bwMode="auto">
          <a:xfrm>
            <a:off x="1275355" y="800109"/>
            <a:ext cx="5328587" cy="2382939"/>
          </a:xfrm>
          <a:prstGeom prst="rect">
            <a:avLst/>
          </a:prstGeom>
          <a:noFill/>
        </p:spPr>
      </p:pic>
      <p:pic>
        <p:nvPicPr>
          <p:cNvPr id="24" name="Picture 23"/>
          <p:cNvPicPr/>
          <p:nvPr/>
        </p:nvPicPr>
        <p:blipFill>
          <a:blip r:embed="rId7" cstate="print"/>
          <a:srcRect/>
          <a:stretch>
            <a:fillRect/>
          </a:stretch>
        </p:blipFill>
        <p:spPr bwMode="auto">
          <a:xfrm>
            <a:off x="5911188" y="800100"/>
            <a:ext cx="6350115" cy="2400300"/>
          </a:xfrm>
          <a:prstGeom prst="rect">
            <a:avLst/>
          </a:prstGeom>
          <a:noFill/>
        </p:spPr>
      </p:pic>
      <p:pic>
        <p:nvPicPr>
          <p:cNvPr id="26" name="Picture 25"/>
          <p:cNvPicPr/>
          <p:nvPr/>
        </p:nvPicPr>
        <p:blipFill>
          <a:blip r:embed="rId8" cstate="print"/>
          <a:srcRect l="29444" t="25333" r="28889" b="12667"/>
          <a:stretch>
            <a:fillRect/>
          </a:stretch>
        </p:blipFill>
        <p:spPr bwMode="auto">
          <a:xfrm>
            <a:off x="5858573" y="1714501"/>
            <a:ext cx="744154" cy="914266"/>
          </a:xfrm>
          <a:prstGeom prst="rect">
            <a:avLst/>
          </a:prstGeom>
          <a:noFill/>
        </p:spPr>
      </p:pic>
      <p:pic>
        <p:nvPicPr>
          <p:cNvPr id="32" name="Picture 31"/>
          <p:cNvPicPr/>
          <p:nvPr/>
        </p:nvPicPr>
        <p:blipFill>
          <a:blip r:embed="rId9" cstate="print"/>
          <a:srcRect t="27451" b="12745"/>
          <a:stretch>
            <a:fillRect/>
          </a:stretch>
        </p:blipFill>
        <p:spPr bwMode="auto">
          <a:xfrm>
            <a:off x="3255671" y="2919714"/>
            <a:ext cx="6746997" cy="102207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www.greatsite.com/images/home/ancient-bible.jpg"/>
          <p:cNvPicPr>
            <a:picLocks noChangeAspect="1" noChangeArrowheads="1"/>
          </p:cNvPicPr>
          <p:nvPr/>
        </p:nvPicPr>
        <p:blipFill>
          <a:blip r:embed="rId2" cstate="print"/>
          <a:srcRect/>
          <a:stretch>
            <a:fillRect/>
          </a:stretch>
        </p:blipFill>
        <p:spPr bwMode="auto">
          <a:xfrm>
            <a:off x="6" y="0"/>
            <a:ext cx="18288000" cy="10287000"/>
          </a:xfrm>
          <a:prstGeom prst="rect">
            <a:avLst/>
          </a:prstGeom>
          <a:noFill/>
        </p:spPr>
      </p:pic>
      <p:sp>
        <p:nvSpPr>
          <p:cNvPr id="2" name="Rectangle 1"/>
          <p:cNvSpPr/>
          <p:nvPr/>
        </p:nvSpPr>
        <p:spPr>
          <a:xfrm>
            <a:off x="2565881" y="342899"/>
            <a:ext cx="12816658" cy="1416513"/>
          </a:xfrm>
          <a:prstGeom prst="rect">
            <a:avLst/>
          </a:prstGeom>
          <a:noFill/>
        </p:spPr>
        <p:txBody>
          <a:bodyPr wrap="none" lIns="137894" tIns="68947" rIns="137894" bIns="68947">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300" i="1" u="sng" dirty="0" smtClean="0">
                <a:ln w="18415" cmpd="sng">
                  <a:solidFill>
                    <a:srgbClr val="FFFFFF"/>
                  </a:solidFill>
                  <a:prstDash val="solid"/>
                </a:ln>
                <a:solidFill>
                  <a:srgbClr val="FFFFFF"/>
                </a:solidFill>
                <a:effectLst>
                  <a:glow rad="101600">
                    <a:schemeClr val="tx1">
                      <a:alpha val="60000"/>
                    </a:schemeClr>
                  </a:glow>
                  <a:outerShdw dist="114300" dir="2400000" algn="tl" rotWithShape="0">
                    <a:schemeClr val="tx1"/>
                  </a:outerShdw>
                </a:effectLst>
              </a:rPr>
              <a:t>Jesus Was a Historical Person</a:t>
            </a:r>
          </a:p>
        </p:txBody>
      </p:sp>
      <p:pic>
        <p:nvPicPr>
          <p:cNvPr id="6" name="Picture 5" descr="Jesus (Close Up View) (edited).jpg"/>
          <p:cNvPicPr>
            <a:picLocks noChangeAspect="1"/>
          </p:cNvPicPr>
          <p:nvPr/>
        </p:nvPicPr>
        <p:blipFill>
          <a:blip r:embed="rId3" cstate="print">
            <a:clrChange>
              <a:clrFrom>
                <a:srgbClr val="FFFFFF"/>
              </a:clrFrom>
              <a:clrTo>
                <a:srgbClr val="FFFFFF">
                  <a:alpha val="0"/>
                </a:srgbClr>
              </a:clrTo>
            </a:clrChange>
          </a:blip>
          <a:stretch>
            <a:fillRect/>
          </a:stretch>
        </p:blipFill>
        <p:spPr>
          <a:xfrm>
            <a:off x="9743615" y="1714501"/>
            <a:ext cx="8544393" cy="8572500"/>
          </a:xfrm>
          <a:prstGeom prst="rect">
            <a:avLst/>
          </a:prstGeom>
          <a:effectLst>
            <a:softEdge rad="635000"/>
          </a:effectLst>
        </p:spPr>
      </p:pic>
      <p:sp>
        <p:nvSpPr>
          <p:cNvPr id="5" name="Rectangle 4"/>
          <p:cNvSpPr/>
          <p:nvPr/>
        </p:nvSpPr>
        <p:spPr>
          <a:xfrm>
            <a:off x="1458582" y="1790705"/>
            <a:ext cx="10241913" cy="8249153"/>
          </a:xfrm>
          <a:prstGeom prst="rect">
            <a:avLst/>
          </a:prstGeom>
          <a:noFill/>
        </p:spPr>
        <p:txBody>
          <a:bodyPr wrap="none" lIns="137894" tIns="68947" rIns="137894" bIns="68947">
            <a:spAutoFit/>
            <a:scene3d>
              <a:camera prst="orthographicFront"/>
              <a:lightRig rig="glow" dir="tl">
                <a:rot lat="0" lon="0" rev="5400000"/>
              </a:lightRig>
            </a:scene3d>
            <a:sp3d contourW="12700">
              <a:bevelT w="25400" h="25400"/>
              <a:contourClr>
                <a:schemeClr val="accent6">
                  <a:shade val="73000"/>
                </a:schemeClr>
              </a:contourClr>
            </a:sp3d>
          </a:bodyPr>
          <a:lstStyle/>
          <a:p>
            <a:pPr marL="1379054" indent="-1379054" algn="ctr"/>
            <a:r>
              <a:rPr lang="en-US" sz="7300" b="1" dirty="0" smtClean="0">
                <a:ln w="11430"/>
                <a:solidFill>
                  <a:srgbClr val="FFFF00"/>
                </a:solidFill>
                <a:effectLst>
                  <a:glow rad="101600">
                    <a:schemeClr val="tx1">
                      <a:alpha val="60000"/>
                    </a:schemeClr>
                  </a:glow>
                  <a:outerShdw dist="114300" dir="2400000" algn="tl" rotWithShape="0">
                    <a:schemeClr val="tx1"/>
                  </a:outerShdw>
                </a:effectLst>
              </a:rPr>
              <a:t>The Bible, God’s Word </a:t>
            </a:r>
          </a:p>
          <a:p>
            <a:pPr marL="1379054" indent="-1379054" algn="ctr"/>
            <a:r>
              <a:rPr lang="en-US" sz="7300" b="1" dirty="0" smtClean="0">
                <a:ln w="11430"/>
                <a:solidFill>
                  <a:srgbClr val="FFFF00"/>
                </a:solidFill>
                <a:effectLst>
                  <a:glow rad="101600">
                    <a:schemeClr val="tx1">
                      <a:alpha val="60000"/>
                    </a:schemeClr>
                  </a:glow>
                  <a:outerShdw dist="114300" dir="2400000" algn="tl" rotWithShape="0">
                    <a:schemeClr val="tx1"/>
                  </a:outerShdw>
                </a:effectLst>
              </a:rPr>
              <a:t>Declares That Jesus Christ</a:t>
            </a:r>
          </a:p>
          <a:p>
            <a:pPr marL="1379054" indent="-1379054" algn="ctr"/>
            <a:r>
              <a:rPr lang="en-US" sz="7300" b="1" dirty="0" smtClean="0">
                <a:ln w="11430"/>
                <a:solidFill>
                  <a:srgbClr val="FFFF00"/>
                </a:solidFill>
                <a:effectLst>
                  <a:glow rad="101600">
                    <a:schemeClr val="tx1">
                      <a:alpha val="60000"/>
                    </a:schemeClr>
                  </a:glow>
                  <a:outerShdw dist="114300" dir="2400000" algn="tl" rotWithShape="0">
                    <a:schemeClr val="tx1"/>
                  </a:outerShdw>
                </a:effectLst>
              </a:rPr>
              <a:t>Lived Here on this Earth</a:t>
            </a:r>
          </a:p>
          <a:p>
            <a:pPr marL="1379054" indent="-1379054" algn="ctr"/>
            <a:r>
              <a:rPr lang="en-US" sz="7300" b="1" dirty="0" smtClean="0">
                <a:ln w="11430"/>
                <a:solidFill>
                  <a:srgbClr val="FFFF00"/>
                </a:solidFill>
                <a:effectLst>
                  <a:glow rad="101600">
                    <a:schemeClr val="tx1">
                      <a:alpha val="60000"/>
                    </a:schemeClr>
                  </a:glow>
                  <a:outerShdw dist="114300" dir="2400000" algn="tl" rotWithShape="0">
                    <a:schemeClr val="tx1"/>
                  </a:outerShdw>
                </a:effectLst>
              </a:rPr>
              <a:t>Approximately</a:t>
            </a:r>
          </a:p>
          <a:p>
            <a:pPr marL="1379054" indent="-1379054" algn="ctr"/>
            <a:r>
              <a:rPr lang="en-US" sz="7300" b="1" dirty="0" smtClean="0">
                <a:ln w="11430"/>
                <a:solidFill>
                  <a:srgbClr val="FFFF00"/>
                </a:solidFill>
                <a:effectLst>
                  <a:glow rad="101600">
                    <a:schemeClr val="tx1">
                      <a:alpha val="60000"/>
                    </a:schemeClr>
                  </a:glow>
                  <a:outerShdw dist="114300" dir="2400000" algn="tl" rotWithShape="0">
                    <a:schemeClr val="tx1"/>
                  </a:outerShdw>
                </a:effectLst>
              </a:rPr>
              <a:t>2,000 Years Ago</a:t>
            </a:r>
          </a:p>
          <a:p>
            <a:pPr marL="1379054" indent="-1379054" algn="ctr"/>
            <a:r>
              <a:rPr lang="en-US" sz="5400" b="1" dirty="0" smtClean="0">
                <a:ln w="11430"/>
                <a:solidFill>
                  <a:srgbClr val="FFFF00"/>
                </a:solidFill>
                <a:effectLst>
                  <a:glow rad="101600">
                    <a:schemeClr val="tx1">
                      <a:alpha val="60000"/>
                    </a:schemeClr>
                  </a:glow>
                  <a:outerShdw dist="114300" dir="2400000" algn="tl" rotWithShape="0">
                    <a:schemeClr val="tx1"/>
                  </a:outerShdw>
                </a:effectLst>
              </a:rPr>
              <a:t>(Along with Historical People, </a:t>
            </a:r>
          </a:p>
          <a:p>
            <a:pPr marL="1379054" indent="-1379054" algn="ctr"/>
            <a:r>
              <a:rPr lang="en-US" sz="5400" b="1" dirty="0" smtClean="0">
                <a:ln w="11430"/>
                <a:solidFill>
                  <a:srgbClr val="FFFF00"/>
                </a:solidFill>
                <a:effectLst>
                  <a:glow rad="101600">
                    <a:schemeClr val="tx1">
                      <a:alpha val="60000"/>
                    </a:schemeClr>
                  </a:glow>
                  <a:outerShdw dist="114300" dir="2400000" algn="tl" rotWithShape="0">
                    <a:schemeClr val="tx1"/>
                  </a:outerShdw>
                </a:effectLst>
              </a:rPr>
              <a:t>Places &amp; Events)</a:t>
            </a:r>
          </a:p>
          <a:p>
            <a:pPr marL="1379054" indent="-1379054" algn="ctr"/>
            <a:r>
              <a:rPr lang="en-US" sz="5400" b="1" dirty="0" smtClean="0">
                <a:ln w="11430"/>
                <a:solidFill>
                  <a:srgbClr val="FFFF00"/>
                </a:solidFill>
                <a:effectLst>
                  <a:glow rad="101600">
                    <a:schemeClr val="tx1">
                      <a:alpha val="60000"/>
                    </a:schemeClr>
                  </a:glow>
                  <a:outerShdw dist="114300" dir="2400000" algn="tl" rotWithShape="0">
                    <a:schemeClr val="tx1"/>
                  </a:outerShdw>
                </a:effectLst>
              </a:rPr>
              <a:t>(E.G. - Note the Gospel of Luke)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www.greatsite.com/images/home/ancient-bible.jpg"/>
          <p:cNvPicPr>
            <a:picLocks noChangeAspect="1" noChangeArrowheads="1"/>
          </p:cNvPicPr>
          <p:nvPr/>
        </p:nvPicPr>
        <p:blipFill>
          <a:blip r:embed="rId2" cstate="print"/>
          <a:srcRect/>
          <a:stretch>
            <a:fillRect/>
          </a:stretch>
        </p:blipFill>
        <p:spPr bwMode="auto">
          <a:xfrm>
            <a:off x="6" y="0"/>
            <a:ext cx="18288000" cy="10287000"/>
          </a:xfrm>
          <a:prstGeom prst="rect">
            <a:avLst/>
          </a:prstGeom>
          <a:noFill/>
        </p:spPr>
      </p:pic>
      <p:sp>
        <p:nvSpPr>
          <p:cNvPr id="2" name="Rectangle 1"/>
          <p:cNvSpPr/>
          <p:nvPr/>
        </p:nvSpPr>
        <p:spPr>
          <a:xfrm>
            <a:off x="2565881" y="342899"/>
            <a:ext cx="12816658" cy="1416513"/>
          </a:xfrm>
          <a:prstGeom prst="rect">
            <a:avLst/>
          </a:prstGeom>
          <a:noFill/>
        </p:spPr>
        <p:txBody>
          <a:bodyPr wrap="none" lIns="137894" tIns="68947" rIns="137894" bIns="68947">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300" i="1" u="sng" dirty="0" smtClean="0">
                <a:ln w="18415" cmpd="sng">
                  <a:solidFill>
                    <a:srgbClr val="FFFFFF"/>
                  </a:solidFill>
                  <a:prstDash val="solid"/>
                </a:ln>
                <a:solidFill>
                  <a:srgbClr val="FFFFFF"/>
                </a:solidFill>
                <a:effectLst>
                  <a:glow rad="101600">
                    <a:schemeClr val="tx1">
                      <a:alpha val="60000"/>
                    </a:schemeClr>
                  </a:glow>
                  <a:outerShdw dist="114300" dir="2400000" algn="tl" rotWithShape="0">
                    <a:schemeClr val="tx1"/>
                  </a:outerShdw>
                </a:effectLst>
              </a:rPr>
              <a:t>Jesus Was a Historical Person</a:t>
            </a:r>
          </a:p>
        </p:txBody>
      </p:sp>
      <p:pic>
        <p:nvPicPr>
          <p:cNvPr id="7" name="Picture 6" descr="Jesus (Close Up View) (edited).jpg"/>
          <p:cNvPicPr>
            <a:picLocks noChangeAspect="1"/>
          </p:cNvPicPr>
          <p:nvPr/>
        </p:nvPicPr>
        <p:blipFill>
          <a:blip r:embed="rId3" cstate="print">
            <a:clrChange>
              <a:clrFrom>
                <a:srgbClr val="FFFFFF"/>
              </a:clrFrom>
              <a:clrTo>
                <a:srgbClr val="FFFFFF">
                  <a:alpha val="0"/>
                </a:srgbClr>
              </a:clrTo>
            </a:clrChange>
          </a:blip>
          <a:stretch>
            <a:fillRect/>
          </a:stretch>
        </p:blipFill>
        <p:spPr>
          <a:xfrm>
            <a:off x="9743615" y="1714501"/>
            <a:ext cx="8544393" cy="8572500"/>
          </a:xfrm>
          <a:prstGeom prst="rect">
            <a:avLst/>
          </a:prstGeom>
          <a:effectLst>
            <a:softEdge rad="635000"/>
          </a:effectLst>
        </p:spPr>
      </p:pic>
      <p:sp>
        <p:nvSpPr>
          <p:cNvPr id="5" name="Rectangle 4"/>
          <p:cNvSpPr/>
          <p:nvPr/>
        </p:nvSpPr>
        <p:spPr>
          <a:xfrm>
            <a:off x="603920" y="1943109"/>
            <a:ext cx="16755171" cy="1262625"/>
          </a:xfrm>
          <a:prstGeom prst="rect">
            <a:avLst/>
          </a:prstGeom>
          <a:noFill/>
        </p:spPr>
        <p:txBody>
          <a:bodyPr wrap="none" lIns="137894" tIns="68947" rIns="137894" bIns="68947">
            <a:spAutoFit/>
            <a:scene3d>
              <a:camera prst="orthographicFront"/>
              <a:lightRig rig="glow" dir="tl">
                <a:rot lat="0" lon="0" rev="5400000"/>
              </a:lightRig>
            </a:scene3d>
            <a:sp3d contourW="12700">
              <a:bevelT w="25400" h="25400"/>
              <a:contourClr>
                <a:schemeClr val="accent6">
                  <a:shade val="73000"/>
                </a:schemeClr>
              </a:contourClr>
            </a:sp3d>
          </a:bodyPr>
          <a:lstStyle/>
          <a:p>
            <a:pPr marL="1379054" indent="-1379054" algn="ctr"/>
            <a:r>
              <a:rPr lang="en-US" sz="7300" b="1" dirty="0" smtClean="0">
                <a:ln w="11430"/>
                <a:solidFill>
                  <a:srgbClr val="FFFF00"/>
                </a:solidFill>
                <a:effectLst>
                  <a:glow rad="101600">
                    <a:schemeClr val="tx1">
                      <a:alpha val="60000"/>
                    </a:schemeClr>
                  </a:glow>
                  <a:outerShdw dist="114300" dir="2400000" algn="tl" rotWithShape="0">
                    <a:schemeClr val="tx1"/>
                  </a:outerShdw>
                </a:effectLst>
              </a:rPr>
              <a:t>The Impact of Jesus Christ Upon the World</a:t>
            </a:r>
          </a:p>
        </p:txBody>
      </p:sp>
      <p:sp>
        <p:nvSpPr>
          <p:cNvPr id="6" name="Rectangle 5"/>
          <p:cNvSpPr/>
          <p:nvPr/>
        </p:nvSpPr>
        <p:spPr>
          <a:xfrm>
            <a:off x="1132176" y="4174013"/>
            <a:ext cx="10772188" cy="4201891"/>
          </a:xfrm>
          <a:prstGeom prst="rect">
            <a:avLst/>
          </a:prstGeom>
          <a:noFill/>
        </p:spPr>
        <p:txBody>
          <a:bodyPr wrap="none" lIns="137894" tIns="68947" rIns="137894" bIns="68947">
            <a:spAutoFit/>
            <a:scene3d>
              <a:camera prst="orthographicFront"/>
              <a:lightRig rig="glow" dir="tl">
                <a:rot lat="0" lon="0" rev="5400000"/>
              </a:lightRig>
            </a:scene3d>
            <a:sp3d contourW="12700">
              <a:bevelT w="25400" h="25400"/>
              <a:contourClr>
                <a:schemeClr val="accent6">
                  <a:shade val="73000"/>
                </a:schemeClr>
              </a:contourClr>
            </a:sp3d>
          </a:bodyPr>
          <a:lstStyle/>
          <a:p>
            <a:pPr marL="1379054" indent="-1379054" algn="ctr"/>
            <a:r>
              <a:rPr lang="en-US" sz="6600" b="1" dirty="0" smtClean="0">
                <a:ln w="11430"/>
                <a:solidFill>
                  <a:srgbClr val="FFFF00"/>
                </a:solidFill>
                <a:effectLst>
                  <a:glow rad="101600">
                    <a:schemeClr val="tx1">
                      <a:alpha val="60000"/>
                    </a:schemeClr>
                  </a:glow>
                  <a:outerShdw dist="114300" dir="2400000" algn="tl" rotWithShape="0">
                    <a:schemeClr val="tx1"/>
                  </a:outerShdw>
                </a:effectLst>
              </a:rPr>
              <a:t>* Changed Lives &amp; Nations</a:t>
            </a:r>
          </a:p>
          <a:p>
            <a:pPr marL="1379054" indent="-1379054" algn="ctr"/>
            <a:r>
              <a:rPr lang="en-US" sz="6600" b="1" dirty="0" smtClean="0">
                <a:ln w="11430"/>
                <a:solidFill>
                  <a:srgbClr val="FFFF00"/>
                </a:solidFill>
                <a:effectLst>
                  <a:glow rad="101600">
                    <a:schemeClr val="tx1">
                      <a:alpha val="60000"/>
                    </a:schemeClr>
                  </a:glow>
                  <a:outerShdw dist="114300" dir="2400000" algn="tl" rotWithShape="0">
                    <a:schemeClr val="tx1"/>
                  </a:outerShdw>
                </a:effectLst>
              </a:rPr>
              <a:t>* Women’s Rights</a:t>
            </a:r>
          </a:p>
          <a:p>
            <a:pPr marL="1379054" indent="-1379054" algn="ctr"/>
            <a:r>
              <a:rPr lang="en-US" sz="6600" b="1" dirty="0" smtClean="0">
                <a:ln w="11430"/>
                <a:solidFill>
                  <a:srgbClr val="FFFF00"/>
                </a:solidFill>
                <a:effectLst>
                  <a:glow rad="101600">
                    <a:schemeClr val="tx1">
                      <a:alpha val="60000"/>
                    </a:schemeClr>
                  </a:glow>
                  <a:outerShdw dist="114300" dir="2400000" algn="tl" rotWithShape="0">
                    <a:schemeClr val="tx1"/>
                  </a:outerShdw>
                </a:effectLst>
              </a:rPr>
              <a:t>* Justice &amp; Mercy</a:t>
            </a:r>
          </a:p>
          <a:p>
            <a:pPr marL="1379054" indent="-1379054" algn="ctr"/>
            <a:r>
              <a:rPr lang="en-US" sz="6600" b="1" dirty="0" smtClean="0">
                <a:ln w="11430"/>
                <a:solidFill>
                  <a:srgbClr val="FFFF00"/>
                </a:solidFill>
                <a:effectLst>
                  <a:glow rad="101600">
                    <a:schemeClr val="tx1">
                      <a:alpha val="60000"/>
                    </a:schemeClr>
                  </a:glow>
                  <a:outerShdw dist="114300" dir="2400000" algn="tl" rotWithShape="0">
                    <a:schemeClr val="tx1"/>
                  </a:outerShdw>
                </a:effectLst>
              </a:rPr>
              <a:t>* Calendar  (2019 A.D. or C.E.)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ey board.jpg"/>
          <p:cNvPicPr>
            <a:picLocks noChangeAspect="1"/>
          </p:cNvPicPr>
          <p:nvPr/>
        </p:nvPicPr>
        <p:blipFill>
          <a:blip r:embed="rId2" cstate="print"/>
          <a:stretch>
            <a:fillRect/>
          </a:stretch>
        </p:blipFill>
        <p:spPr>
          <a:xfrm>
            <a:off x="6" y="0"/>
            <a:ext cx="18288000" cy="10287000"/>
          </a:xfrm>
          <a:prstGeom prst="rect">
            <a:avLst/>
          </a:prstGeom>
        </p:spPr>
      </p:pic>
      <p:sp>
        <p:nvSpPr>
          <p:cNvPr id="3" name="Rectangle 2"/>
          <p:cNvSpPr/>
          <p:nvPr/>
        </p:nvSpPr>
        <p:spPr>
          <a:xfrm>
            <a:off x="3773608" y="228614"/>
            <a:ext cx="11068294" cy="1154903"/>
          </a:xfrm>
          <a:prstGeom prst="rect">
            <a:avLst/>
          </a:prstGeom>
          <a:noFill/>
        </p:spPr>
        <p:txBody>
          <a:bodyPr wrap="none" lIns="137894" tIns="68947" rIns="137894" bIns="68947">
            <a:spAutoFit/>
          </a:bodyPr>
          <a:lstStyle/>
          <a:p>
            <a:pPr algn="ctr"/>
            <a:r>
              <a:rPr lang="en-US" sz="6600" u="sng"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aiandra GD" pitchFamily="34" charset="0"/>
              </a:rPr>
              <a:t>Jesus Did Live Here on Earth!</a:t>
            </a:r>
            <a:endParaRPr lang="en-US" sz="6600" u="sng"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aiandra GD" pitchFamily="34" charset="0"/>
            </a:endParaRPr>
          </a:p>
        </p:txBody>
      </p:sp>
      <p:sp>
        <p:nvSpPr>
          <p:cNvPr id="5" name="Rectangle 4"/>
          <p:cNvSpPr/>
          <p:nvPr/>
        </p:nvSpPr>
        <p:spPr>
          <a:xfrm>
            <a:off x="369227" y="1485905"/>
            <a:ext cx="17549550" cy="9187872"/>
          </a:xfrm>
          <a:prstGeom prst="rect">
            <a:avLst/>
          </a:prstGeom>
          <a:noFill/>
        </p:spPr>
        <p:txBody>
          <a:bodyPr wrap="square" lIns="137894" tIns="68947" rIns="137894" bIns="68947">
            <a:spAutoFit/>
          </a:bodyPr>
          <a:lstStyle/>
          <a:p>
            <a:pPr algn="ctr"/>
            <a:r>
              <a:rPr lang="en-US" sz="6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Berlin Sans FB" pitchFamily="34" charset="0"/>
              </a:rPr>
              <a:t>Tacitus</a:t>
            </a:r>
            <a:r>
              <a:rPr lang="en-US" sz="6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Berlin Sans FB" pitchFamily="34" charset="0"/>
              </a:rPr>
              <a:t> (Roman Historian) </a:t>
            </a:r>
          </a:p>
          <a:p>
            <a:pPr algn="ctr"/>
            <a:r>
              <a:rPr lang="en-US" sz="45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(While speaking of Nero’s response to the fire of Rome)</a:t>
            </a:r>
          </a:p>
          <a:p>
            <a:pPr algn="ctr"/>
            <a:endParaRPr lang="en-US" sz="29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algn="ctr"/>
            <a:r>
              <a:rPr lang="en-US" sz="4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Consequently, to get rid of the report, Nero fastened the guilt and inflicted the most exquisite tortures on a class hated for their abominations, called Christians by the populace. Christus, from whom the name had its origin, suffered the extreme penalty during the reign of Tiberius at the hands of one of our procurators, Pontius Pilatus, and a most mischievous superstition, thus checked for the moment, again broke out not only in Judaea, the first source of the evil, but even in Rome, </a:t>
            </a:r>
          </a:p>
          <a:p>
            <a:pPr algn="ctr">
              <a:lnSpc>
                <a:spcPts val="4228"/>
              </a:lnSpc>
            </a:pPr>
            <a:endParaRPr lang="en-US" sz="41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lnSpc>
                <a:spcPts val="4228"/>
              </a:lnSpc>
            </a:pPr>
            <a:endParaRPr lang="en-US" sz="41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Picture 5" descr="https://upload.wikimedia.org/wikipedia/commons/thumb/2/23/CiceroBust.jpg/170px-CiceroBust.jpg"/>
          <p:cNvPicPr/>
          <p:nvPr/>
        </p:nvPicPr>
        <p:blipFill>
          <a:blip r:embed="rId3" cstate="print">
            <a:clrChange>
              <a:clrFrom>
                <a:srgbClr val="030303"/>
              </a:clrFrom>
              <a:clrTo>
                <a:srgbClr val="030303">
                  <a:alpha val="0"/>
                </a:srgbClr>
              </a:clrTo>
            </a:clrChange>
          </a:blip>
          <a:srcRect/>
          <a:stretch>
            <a:fillRect/>
          </a:stretch>
        </p:blipFill>
        <p:spPr bwMode="auto">
          <a:xfrm>
            <a:off x="15840540" y="342907"/>
            <a:ext cx="1729939" cy="2528887"/>
          </a:xfrm>
          <a:prstGeom prst="rect">
            <a:avLst/>
          </a:prstGeom>
          <a:noFill/>
          <a:ln w="9525">
            <a:noFill/>
            <a:miter lim="800000"/>
            <a:headEnd/>
            <a:tailEnd/>
          </a:ln>
        </p:spPr>
      </p:pic>
      <p:pic>
        <p:nvPicPr>
          <p:cNvPr id="7" name="Picture 6" descr="https://upload.wikimedia.org/wikipedia/commons/thumb/2/23/CiceroBust.jpg/170px-CiceroBust.jpg"/>
          <p:cNvPicPr/>
          <p:nvPr/>
        </p:nvPicPr>
        <p:blipFill>
          <a:blip r:embed="rId3" cstate="print">
            <a:clrChange>
              <a:clrFrom>
                <a:srgbClr val="030303"/>
              </a:clrFrom>
              <a:clrTo>
                <a:srgbClr val="030303">
                  <a:alpha val="0"/>
                </a:srgbClr>
              </a:clrTo>
            </a:clrChange>
          </a:blip>
          <a:srcRect/>
          <a:stretch>
            <a:fillRect/>
          </a:stretch>
        </p:blipFill>
        <p:spPr bwMode="auto">
          <a:xfrm>
            <a:off x="609602" y="342907"/>
            <a:ext cx="1729939" cy="2528887"/>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ey board.jpg"/>
          <p:cNvPicPr>
            <a:picLocks noChangeAspect="1"/>
          </p:cNvPicPr>
          <p:nvPr/>
        </p:nvPicPr>
        <p:blipFill>
          <a:blip r:embed="rId2" cstate="print"/>
          <a:stretch>
            <a:fillRect/>
          </a:stretch>
        </p:blipFill>
        <p:spPr>
          <a:xfrm>
            <a:off x="6" y="0"/>
            <a:ext cx="18288000" cy="10287000"/>
          </a:xfrm>
          <a:prstGeom prst="rect">
            <a:avLst/>
          </a:prstGeom>
        </p:spPr>
      </p:pic>
      <p:sp>
        <p:nvSpPr>
          <p:cNvPr id="3" name="Rectangle 2"/>
          <p:cNvSpPr/>
          <p:nvPr/>
        </p:nvSpPr>
        <p:spPr>
          <a:xfrm>
            <a:off x="2734488" y="228614"/>
            <a:ext cx="11068294" cy="1154903"/>
          </a:xfrm>
          <a:prstGeom prst="rect">
            <a:avLst/>
          </a:prstGeom>
          <a:noFill/>
        </p:spPr>
        <p:txBody>
          <a:bodyPr wrap="none" lIns="137894" tIns="68947" rIns="137894" bIns="68947">
            <a:spAutoFit/>
          </a:bodyPr>
          <a:lstStyle/>
          <a:p>
            <a:pPr algn="ctr"/>
            <a:r>
              <a:rPr lang="en-US" sz="6600" u="sng"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aiandra GD" pitchFamily="34" charset="0"/>
              </a:rPr>
              <a:t>Jesus Did Live Here on Earth!</a:t>
            </a:r>
            <a:endParaRPr lang="en-US" sz="6600" u="sng"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aiandra GD" pitchFamily="34" charset="0"/>
            </a:endParaRPr>
          </a:p>
        </p:txBody>
      </p:sp>
      <p:sp>
        <p:nvSpPr>
          <p:cNvPr id="5" name="Rectangle 4"/>
          <p:cNvSpPr/>
          <p:nvPr/>
        </p:nvSpPr>
        <p:spPr>
          <a:xfrm>
            <a:off x="484681" y="4553561"/>
            <a:ext cx="17549552" cy="5848496"/>
          </a:xfrm>
          <a:prstGeom prst="rect">
            <a:avLst/>
          </a:prstGeom>
          <a:noFill/>
        </p:spPr>
        <p:txBody>
          <a:bodyPr wrap="square" lIns="137894" tIns="68947" rIns="137894" bIns="68947">
            <a:spAutoFit/>
          </a:bodyPr>
          <a:lstStyle/>
          <a:p>
            <a:pPr algn="ctr"/>
            <a:r>
              <a:rPr lang="en-US" sz="4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are severe in judgment above all the Jews, as we have already shown. As therefore Ananus was of such a disposition, he thought he had now a good opportunity, as Festus was now dead, and Albinus was still on the road; so he assembled a council of judges, and brought before it the brother of Jesus the so-called Christ, whose name was James, together with some others, and having accused them as law-breakers, he delivered them over to be stoned.”</a:t>
            </a:r>
          </a:p>
          <a:p>
            <a:pPr algn="ctr">
              <a:lnSpc>
                <a:spcPts val="4228"/>
              </a:lnSpc>
            </a:pPr>
            <a:endParaRPr lang="en-US" sz="41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p:cNvSpPr/>
          <p:nvPr/>
        </p:nvSpPr>
        <p:spPr>
          <a:xfrm>
            <a:off x="600141" y="1626044"/>
            <a:ext cx="14085824" cy="3632505"/>
          </a:xfrm>
          <a:prstGeom prst="rect">
            <a:avLst/>
          </a:prstGeom>
          <a:noFill/>
        </p:spPr>
        <p:txBody>
          <a:bodyPr wrap="square" lIns="137894" tIns="68947" rIns="137894" bIns="68947">
            <a:spAutoFit/>
          </a:bodyPr>
          <a:lstStyle/>
          <a:p>
            <a:pPr algn="ctr"/>
            <a:r>
              <a:rPr lang="en-US" sz="48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Josephus</a:t>
            </a:r>
            <a:r>
              <a:rPr lang="en-US" sz="4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(Antiquities 20.9.1)  - “But the younger Ananus who, as we said, received the high priesthood, was of a bold disposition and exceptionally daring; he followed the party of the Sadducees, who</a:t>
            </a:r>
          </a:p>
          <a:p>
            <a:pPr algn="ctr">
              <a:lnSpc>
                <a:spcPts val="4228"/>
              </a:lnSpc>
            </a:pPr>
            <a:endParaRPr lang="en-US" sz="41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 name="Picture 6" descr="https://i2.wp.com/www.jonathanmorrow.org/wp-content/uploads/2016/11/Josephus.jpg?fit=760%2C1110"/>
          <p:cNvPicPr/>
          <p:nvPr/>
        </p:nvPicPr>
        <p:blipFill>
          <a:blip r:embed="rId3" cstate="print"/>
          <a:srcRect/>
          <a:stretch>
            <a:fillRect/>
          </a:stretch>
        </p:blipFill>
        <p:spPr bwMode="auto">
          <a:xfrm>
            <a:off x="14108679" y="342903"/>
            <a:ext cx="3579185" cy="4457700"/>
          </a:xfrm>
          <a:prstGeom prst="rect">
            <a:avLst/>
          </a:prstGeom>
          <a:noFill/>
          <a:ln w="9525">
            <a:noFill/>
            <a:miter lim="800000"/>
            <a:headEnd/>
            <a:tailEnd/>
          </a:ln>
          <a:effectLst>
            <a:softEdge rad="635000"/>
          </a:effectLst>
        </p:spPr>
      </p:pic>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ey board.jpg"/>
          <p:cNvPicPr>
            <a:picLocks noChangeAspect="1"/>
          </p:cNvPicPr>
          <p:nvPr/>
        </p:nvPicPr>
        <p:blipFill>
          <a:blip r:embed="rId2" cstate="print"/>
          <a:stretch>
            <a:fillRect/>
          </a:stretch>
        </p:blipFill>
        <p:spPr>
          <a:xfrm>
            <a:off x="6" y="0"/>
            <a:ext cx="18288000" cy="10287000"/>
          </a:xfrm>
          <a:prstGeom prst="rect">
            <a:avLst/>
          </a:prstGeom>
        </p:spPr>
      </p:pic>
      <p:sp>
        <p:nvSpPr>
          <p:cNvPr id="3" name="Rectangle 2"/>
          <p:cNvSpPr/>
          <p:nvPr/>
        </p:nvSpPr>
        <p:spPr>
          <a:xfrm>
            <a:off x="3773608" y="228614"/>
            <a:ext cx="11068294" cy="1154903"/>
          </a:xfrm>
          <a:prstGeom prst="rect">
            <a:avLst/>
          </a:prstGeom>
          <a:noFill/>
        </p:spPr>
        <p:txBody>
          <a:bodyPr wrap="none" lIns="137894" tIns="68947" rIns="137894" bIns="68947">
            <a:spAutoFit/>
          </a:bodyPr>
          <a:lstStyle/>
          <a:p>
            <a:pPr algn="ctr"/>
            <a:r>
              <a:rPr lang="en-US" sz="6600" u="sng"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aiandra GD" pitchFamily="34" charset="0"/>
              </a:rPr>
              <a:t>Jesus Did Live Here on Earth!</a:t>
            </a:r>
            <a:endParaRPr lang="en-US" sz="6600" u="sng"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aiandra GD" pitchFamily="34" charset="0"/>
            </a:endParaRPr>
          </a:p>
        </p:txBody>
      </p:sp>
      <p:sp>
        <p:nvSpPr>
          <p:cNvPr id="5" name="Rectangle 4"/>
          <p:cNvSpPr/>
          <p:nvPr/>
        </p:nvSpPr>
        <p:spPr>
          <a:xfrm>
            <a:off x="253767" y="1600212"/>
            <a:ext cx="14085824" cy="9234038"/>
          </a:xfrm>
          <a:prstGeom prst="rect">
            <a:avLst/>
          </a:prstGeom>
          <a:noFill/>
        </p:spPr>
        <p:txBody>
          <a:bodyPr wrap="square" lIns="137894" tIns="68947" rIns="137894" bIns="68947">
            <a:spAutoFit/>
          </a:bodyPr>
          <a:lstStyle/>
          <a:p>
            <a:pPr algn="ctr"/>
            <a:r>
              <a:rPr lang="en-US" sz="54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Pliny the Younger </a:t>
            </a: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(a Lawyer, Author &amp; Magistrate of 1st Century Rome)  speaks of </a:t>
            </a:r>
          </a:p>
          <a:p>
            <a:pPr algn="ct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Jesus &amp; His followers</a:t>
            </a:r>
          </a:p>
          <a:p>
            <a:pPr algn="ctr"/>
            <a:endPar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algn="ctr"/>
            <a:r>
              <a:rPr lang="en-US" sz="54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Pliny the Younger, in Letters 10:96, recorded early Christian worship practices including the fact that Christians worshiped Jesus as God and were very ethical, and he includes a reference to the love feast and Lord’s Supper</a:t>
            </a:r>
          </a:p>
          <a:p>
            <a:pPr algn="ctr">
              <a:lnSpc>
                <a:spcPts val="4228"/>
              </a:lnSpc>
            </a:pPr>
            <a:endParaRPr lang="en-US" sz="41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lnSpc>
                <a:spcPts val="4228"/>
              </a:lnSpc>
            </a:pPr>
            <a:endParaRPr lang="en-US" sz="41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lnSpc>
                <a:spcPts val="4228"/>
              </a:lnSpc>
            </a:pPr>
            <a:endParaRPr lang="en-US" sz="41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Picture 5" descr="Pliny the Younger (Pintrest - Appears to be Public Domain) 3.jpg"/>
          <p:cNvPicPr>
            <a:picLocks noChangeAspect="1"/>
          </p:cNvPicPr>
          <p:nvPr/>
        </p:nvPicPr>
        <p:blipFill>
          <a:blip r:embed="rId3" cstate="print">
            <a:clrChange>
              <a:clrFrom>
                <a:srgbClr val="ED1B24"/>
              </a:clrFrom>
              <a:clrTo>
                <a:srgbClr val="ED1B24">
                  <a:alpha val="0"/>
                </a:srgbClr>
              </a:clrTo>
            </a:clrChange>
          </a:blip>
          <a:srcRect b="22414"/>
          <a:stretch>
            <a:fillRect/>
          </a:stretch>
        </p:blipFill>
        <p:spPr>
          <a:xfrm>
            <a:off x="13285698" y="2019308"/>
            <a:ext cx="5273914" cy="5094346"/>
          </a:xfrm>
          <a:prstGeom prst="rect">
            <a:avLst/>
          </a:prstGeom>
          <a:effectLst>
            <a:softEdge rad="63500"/>
          </a:effectLst>
        </p:spPr>
      </p:pic>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ey board.jpg"/>
          <p:cNvPicPr>
            <a:picLocks noChangeAspect="1"/>
          </p:cNvPicPr>
          <p:nvPr/>
        </p:nvPicPr>
        <p:blipFill>
          <a:blip r:embed="rId2" cstate="print"/>
          <a:stretch>
            <a:fillRect/>
          </a:stretch>
        </p:blipFill>
        <p:spPr>
          <a:xfrm>
            <a:off x="6" y="0"/>
            <a:ext cx="18288000" cy="10287000"/>
          </a:xfrm>
          <a:prstGeom prst="rect">
            <a:avLst/>
          </a:prstGeom>
        </p:spPr>
      </p:pic>
      <p:sp>
        <p:nvSpPr>
          <p:cNvPr id="3" name="Rectangle 2"/>
          <p:cNvSpPr/>
          <p:nvPr/>
        </p:nvSpPr>
        <p:spPr>
          <a:xfrm>
            <a:off x="3773608" y="228614"/>
            <a:ext cx="11068294" cy="1154903"/>
          </a:xfrm>
          <a:prstGeom prst="rect">
            <a:avLst/>
          </a:prstGeom>
          <a:noFill/>
        </p:spPr>
        <p:txBody>
          <a:bodyPr wrap="none" lIns="137894" tIns="68947" rIns="137894" bIns="68947">
            <a:spAutoFit/>
          </a:bodyPr>
          <a:lstStyle/>
          <a:p>
            <a:pPr algn="ctr"/>
            <a:r>
              <a:rPr lang="en-US" sz="6600" u="sng"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aiandra GD" pitchFamily="34" charset="0"/>
              </a:rPr>
              <a:t>Jesus Did Live Here on Earth!</a:t>
            </a:r>
            <a:endParaRPr lang="en-US" sz="6600" u="sng"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aiandra GD" pitchFamily="34" charset="0"/>
            </a:endParaRPr>
          </a:p>
        </p:txBody>
      </p:sp>
      <p:sp>
        <p:nvSpPr>
          <p:cNvPr id="6" name="Rectangle 5"/>
          <p:cNvSpPr/>
          <p:nvPr/>
        </p:nvSpPr>
        <p:spPr>
          <a:xfrm>
            <a:off x="914406" y="2286010"/>
            <a:ext cx="16473780" cy="3832559"/>
          </a:xfrm>
          <a:prstGeom prst="rect">
            <a:avLst/>
          </a:prstGeom>
          <a:noFill/>
        </p:spPr>
        <p:txBody>
          <a:bodyPr wrap="square" lIns="137894" tIns="68947" rIns="137894" bIns="68947">
            <a:spAutoFit/>
          </a:bodyPr>
          <a:lstStyle/>
          <a:p>
            <a:pPr algn="ctr"/>
            <a:r>
              <a:rPr lang="en-US" sz="6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Writings of the Sanhedrin </a:t>
            </a:r>
            <a:r>
              <a:rPr lang="en-US" sz="60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speak of Jesus’ crucifixion</a:t>
            </a:r>
          </a:p>
          <a:p>
            <a:pPr algn="ctr"/>
            <a:endParaRPr lang="en-US" sz="3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algn="ctr"/>
            <a:r>
              <a:rPr lang="en-US" sz="48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The Babylonian Talmud (Sanhedrin 43a) confirms Jesus' crucifixion on the eve of Passover and the accusations against Him of practicing sorcery and encouraging Jewish apostasy.</a:t>
            </a:r>
          </a:p>
        </p:txBody>
      </p:sp>
      <p:sp>
        <p:nvSpPr>
          <p:cNvPr id="5" name="Rectangle 4"/>
          <p:cNvSpPr/>
          <p:nvPr/>
        </p:nvSpPr>
        <p:spPr>
          <a:xfrm>
            <a:off x="600140" y="6743715"/>
            <a:ext cx="17203179" cy="1985900"/>
          </a:xfrm>
          <a:prstGeom prst="rect">
            <a:avLst/>
          </a:prstGeom>
        </p:spPr>
        <p:txBody>
          <a:bodyPr wrap="square" lIns="137894" tIns="68947" rIns="137894" bIns="68947">
            <a:spAutoFit/>
          </a:bodyPr>
          <a:lstStyle/>
          <a:p>
            <a:r>
              <a:rPr lang="en-US" sz="6000" b="1" dirty="0" smtClean="0">
                <a:solidFill>
                  <a:schemeClr val="bg1"/>
                </a:solidFill>
                <a:effectLst>
                  <a:glow rad="101600">
                    <a:schemeClr val="tx1">
                      <a:alpha val="60000"/>
                    </a:schemeClr>
                  </a:glow>
                  <a:outerShdw blurRad="50800" dist="63500" dir="2700000" algn="tl" rotWithShape="0">
                    <a:prstClr val="black"/>
                  </a:outerShdw>
                </a:effectLst>
              </a:rPr>
              <a:t>"On the Eve of Passover, they hung Jesus of Nazareth for sorcery and enticing Israel [to idolatry]." </a:t>
            </a:r>
            <a:endParaRPr lang="en-US" sz="6000" b="1" dirty="0">
              <a:solidFill>
                <a:schemeClr val="bg1"/>
              </a:solidFill>
              <a:effectLst>
                <a:glow rad="101600">
                  <a:schemeClr val="tx1">
                    <a:alpha val="60000"/>
                  </a:schemeClr>
                </a:glow>
                <a:outerShdw blurRad="50800" dist="63500" dir="2700000" algn="tl" rotWithShape="0">
                  <a:prstClr val="black"/>
                </a:outerShdw>
              </a:effectLst>
            </a:endParaRPr>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ey board.jpg"/>
          <p:cNvPicPr>
            <a:picLocks noChangeAspect="1"/>
          </p:cNvPicPr>
          <p:nvPr/>
        </p:nvPicPr>
        <p:blipFill>
          <a:blip r:embed="rId2" cstate="print"/>
          <a:stretch>
            <a:fillRect/>
          </a:stretch>
        </p:blipFill>
        <p:spPr>
          <a:xfrm>
            <a:off x="6" y="0"/>
            <a:ext cx="18288000" cy="10287000"/>
          </a:xfrm>
          <a:prstGeom prst="rect">
            <a:avLst/>
          </a:prstGeom>
        </p:spPr>
      </p:pic>
      <p:sp>
        <p:nvSpPr>
          <p:cNvPr id="3" name="Rectangle 2"/>
          <p:cNvSpPr/>
          <p:nvPr/>
        </p:nvSpPr>
        <p:spPr>
          <a:xfrm>
            <a:off x="3353600" y="228614"/>
            <a:ext cx="11068294" cy="1154903"/>
          </a:xfrm>
          <a:prstGeom prst="rect">
            <a:avLst/>
          </a:prstGeom>
          <a:noFill/>
        </p:spPr>
        <p:txBody>
          <a:bodyPr wrap="none" lIns="137894" tIns="68947" rIns="137894" bIns="68947">
            <a:spAutoFit/>
          </a:bodyPr>
          <a:lstStyle/>
          <a:p>
            <a:pPr algn="ctr"/>
            <a:r>
              <a:rPr lang="en-US" sz="6600" u="sng"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aiandra GD" pitchFamily="34" charset="0"/>
              </a:rPr>
              <a:t>Jesus Did Live Here on Earth!</a:t>
            </a:r>
            <a:endParaRPr lang="en-US" sz="6600" u="sng"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Maiandra GD" pitchFamily="34" charset="0"/>
            </a:endParaRPr>
          </a:p>
        </p:txBody>
      </p:sp>
      <p:sp>
        <p:nvSpPr>
          <p:cNvPr id="6" name="Rectangle 5"/>
          <p:cNvSpPr/>
          <p:nvPr/>
        </p:nvSpPr>
        <p:spPr>
          <a:xfrm>
            <a:off x="600138" y="1485910"/>
            <a:ext cx="17134414" cy="10034257"/>
          </a:xfrm>
          <a:prstGeom prst="rect">
            <a:avLst/>
          </a:prstGeom>
          <a:noFill/>
        </p:spPr>
        <p:txBody>
          <a:bodyPr wrap="square" lIns="137894" tIns="68947" rIns="137894" bIns="68947">
            <a:spAutoFit/>
          </a:bodyPr>
          <a:lstStyle/>
          <a:p>
            <a:r>
              <a:rPr lang="en-US" sz="51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r>
              <a:rPr lang="en-US" sz="51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rPr>
              <a:t>Lucian of Samosata </a:t>
            </a:r>
            <a:r>
              <a:rPr lang="en-US" sz="51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was a second-century </a:t>
            </a:r>
          </a:p>
          <a:p>
            <a:r>
              <a:rPr lang="en-US" sz="51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Greek writer who speaks of Jesus </a:t>
            </a:r>
          </a:p>
          <a:p>
            <a:pPr algn="ctr"/>
            <a:endParaRPr lang="en-US"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a:p>
            <a:pPr algn="ctr"/>
            <a:r>
              <a:rPr lang="en-US" sz="51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Lucian admits that Jesus was worshiped by Christians, introduced new teachings, and was crucified for them. He said that Jesus' teachings included the brotherhood of believers, the importance of conversion, and the importance of denying other gods. Christians lived according to Jesus’ laws, believed themselves to be immortal, and were characterized by contempt for death, voluntary self-devotion, and renunciation of material goods.</a:t>
            </a:r>
          </a:p>
          <a:p>
            <a:pPr algn="ctr">
              <a:lnSpc>
                <a:spcPts val="4228"/>
              </a:lnSpc>
            </a:pPr>
            <a:endParaRPr lang="en-US" sz="41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lnSpc>
                <a:spcPts val="4228"/>
              </a:lnSpc>
            </a:pPr>
            <a:endParaRPr lang="en-US" sz="41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a:lnSpc>
                <a:spcPts val="4228"/>
              </a:lnSpc>
            </a:pPr>
            <a:endParaRPr lang="en-US" sz="41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2290" name="Picture 2" descr="https://lucianofsamosata.info/wiki/lib/exe/fetch.php?w=300&amp;tok=95a763&amp;media=2011:thucydides_bust.jp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15145486" y="228601"/>
            <a:ext cx="2304323" cy="3343274"/>
          </a:xfrm>
          <a:prstGeom prst="rect">
            <a:avLst/>
          </a:prstGeom>
          <a:noFill/>
        </p:spPr>
      </p:pic>
      <p:pic>
        <p:nvPicPr>
          <p:cNvPr id="7" name="Picture 2" descr="https://lucianofsamosata.info/wiki/lib/exe/fetch.php?w=300&amp;tok=95a763&amp;media=2011:thucydides_bust.jp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762001" y="266701"/>
            <a:ext cx="2209800" cy="3343274"/>
          </a:xfrm>
          <a:prstGeom prst="rect">
            <a:avLst/>
          </a:prstGeom>
          <a:noFill/>
        </p:spPr>
      </p:pic>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ey board.jpg"/>
          <p:cNvPicPr>
            <a:picLocks noChangeAspect="1"/>
          </p:cNvPicPr>
          <p:nvPr/>
        </p:nvPicPr>
        <p:blipFill>
          <a:blip r:embed="rId2" cstate="print"/>
          <a:stretch>
            <a:fillRect/>
          </a:stretch>
        </p:blipFill>
        <p:spPr>
          <a:xfrm>
            <a:off x="6" y="0"/>
            <a:ext cx="18288000" cy="10287000"/>
          </a:xfrm>
          <a:prstGeom prst="rect">
            <a:avLst/>
          </a:prstGeom>
        </p:spPr>
      </p:pic>
      <p:sp>
        <p:nvSpPr>
          <p:cNvPr id="3" name="Rectangle 2"/>
          <p:cNvSpPr/>
          <p:nvPr/>
        </p:nvSpPr>
        <p:spPr>
          <a:xfrm>
            <a:off x="2494510" y="228614"/>
            <a:ext cx="11068294" cy="1154903"/>
          </a:xfrm>
          <a:prstGeom prst="rect">
            <a:avLst/>
          </a:prstGeom>
          <a:noFill/>
        </p:spPr>
        <p:txBody>
          <a:bodyPr wrap="none" lIns="137894" tIns="68947" rIns="137894" bIns="68947">
            <a:spAutoFit/>
          </a:bodyPr>
          <a:lstStyle/>
          <a:p>
            <a:pPr algn="ctr"/>
            <a:r>
              <a:rPr lang="en-US" sz="6600" u="sng"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aiandra GD" pitchFamily="34" charset="0"/>
              </a:rPr>
              <a:t>Jesus Did Live Here on Earth!</a:t>
            </a:r>
            <a:endParaRPr lang="en-US" sz="6600" u="sng"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aiandra GD" pitchFamily="34" charset="0"/>
            </a:endParaRPr>
          </a:p>
        </p:txBody>
      </p:sp>
      <p:pic>
        <p:nvPicPr>
          <p:cNvPr id="12290" name="Picture 2" descr="https://lucianofsamosata.info/wiki/lib/exe/fetch.php?w=300&amp;tok=95a763&amp;media=2011:thucydides_bust.jpg"/>
          <p:cNvPicPr>
            <a:picLocks noChangeAspect="1" noChangeArrowheads="1"/>
          </p:cNvPicPr>
          <p:nvPr/>
        </p:nvPicPr>
        <p:blipFill>
          <a:blip r:embed="rId3" cstate="print">
            <a:clrChange>
              <a:clrFrom>
                <a:srgbClr val="FEFEFE"/>
              </a:clrFrom>
              <a:clrTo>
                <a:srgbClr val="FEFEFE">
                  <a:alpha val="0"/>
                </a:srgbClr>
              </a:clrTo>
            </a:clrChange>
            <a:grayscl/>
          </a:blip>
          <a:srcRect/>
          <a:stretch>
            <a:fillRect/>
          </a:stretch>
        </p:blipFill>
        <p:spPr bwMode="auto">
          <a:xfrm>
            <a:off x="369224" y="876301"/>
            <a:ext cx="2518169" cy="4337686"/>
          </a:xfrm>
          <a:prstGeom prst="rect">
            <a:avLst/>
          </a:prstGeom>
          <a:noFill/>
        </p:spPr>
      </p:pic>
      <p:pic>
        <p:nvPicPr>
          <p:cNvPr id="9" name="Picture 8" descr="https://upload.wikimedia.org/wikipedia/commons/thumb/2/23/CiceroBust.jpg/170px-CiceroBust.jpg"/>
          <p:cNvPicPr/>
          <p:nvPr/>
        </p:nvPicPr>
        <p:blipFill>
          <a:blip r:embed="rId4" cstate="print">
            <a:clrChange>
              <a:clrFrom>
                <a:srgbClr val="030303"/>
              </a:clrFrom>
              <a:clrTo>
                <a:srgbClr val="030303">
                  <a:alpha val="0"/>
                </a:srgbClr>
              </a:clrTo>
            </a:clrChange>
          </a:blip>
          <a:srcRect b="6977"/>
          <a:stretch>
            <a:fillRect/>
          </a:stretch>
        </p:blipFill>
        <p:spPr bwMode="auto">
          <a:xfrm>
            <a:off x="11120470" y="5257810"/>
            <a:ext cx="4271930" cy="5029199"/>
          </a:xfrm>
          <a:prstGeom prst="rect">
            <a:avLst/>
          </a:prstGeom>
          <a:noFill/>
          <a:ln w="9525">
            <a:noFill/>
            <a:miter lim="800000"/>
            <a:headEnd/>
            <a:tailEnd/>
          </a:ln>
        </p:spPr>
      </p:pic>
      <p:sp>
        <p:nvSpPr>
          <p:cNvPr id="6" name="Rectangle 5"/>
          <p:cNvSpPr/>
          <p:nvPr/>
        </p:nvSpPr>
        <p:spPr>
          <a:xfrm>
            <a:off x="3428999" y="1866906"/>
            <a:ext cx="11430300" cy="4063392"/>
          </a:xfrm>
          <a:prstGeom prst="rect">
            <a:avLst/>
          </a:prstGeom>
          <a:noFill/>
        </p:spPr>
        <p:txBody>
          <a:bodyPr wrap="square" lIns="137894" tIns="68947" rIns="137894" bIns="68947">
            <a:spAutoFit/>
          </a:bodyPr>
          <a:lstStyle/>
          <a:p>
            <a:pPr algn="ctr"/>
            <a:r>
              <a:rPr lang="en-US" sz="51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The fact that Jesus lived here on earth</a:t>
            </a:r>
          </a:p>
          <a:p>
            <a:pPr algn="ctr"/>
            <a:r>
              <a:rPr lang="en-US" sz="51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is confirmed not only by the Bible, but by</a:t>
            </a:r>
          </a:p>
          <a:p>
            <a:pPr algn="ctr"/>
            <a:r>
              <a:rPr lang="en-US" sz="51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numerous other historical documents, which also confirm important aspects of Jesus’ work of redemption. </a:t>
            </a:r>
          </a:p>
        </p:txBody>
      </p:sp>
      <p:pic>
        <p:nvPicPr>
          <p:cNvPr id="10" name="Picture 9" descr="Josephus (Wikipedia Commons) 3.jpg"/>
          <p:cNvPicPr>
            <a:picLocks noChangeAspect="1"/>
          </p:cNvPicPr>
          <p:nvPr/>
        </p:nvPicPr>
        <p:blipFill>
          <a:blip r:embed="rId5" cstate="print">
            <a:clrChange>
              <a:clrFrom>
                <a:srgbClr val="ED1B24"/>
              </a:clrFrom>
              <a:clrTo>
                <a:srgbClr val="ED1B24">
                  <a:alpha val="0"/>
                </a:srgbClr>
              </a:clrTo>
            </a:clrChange>
          </a:blip>
          <a:stretch>
            <a:fillRect/>
          </a:stretch>
        </p:blipFill>
        <p:spPr>
          <a:xfrm>
            <a:off x="14401806" y="0"/>
            <a:ext cx="3657601" cy="5701961"/>
          </a:xfrm>
          <a:prstGeom prst="rect">
            <a:avLst/>
          </a:prstGeom>
          <a:effectLst>
            <a:softEdge rad="63500"/>
          </a:effectLst>
        </p:spPr>
      </p:pic>
      <p:pic>
        <p:nvPicPr>
          <p:cNvPr id="11" name="Picture 10" descr="Pliny the Younger (Pintrest - Appears to be Public Domain) 3.jpg"/>
          <p:cNvPicPr>
            <a:picLocks noChangeAspect="1"/>
          </p:cNvPicPr>
          <p:nvPr/>
        </p:nvPicPr>
        <p:blipFill>
          <a:blip r:embed="rId6" cstate="print">
            <a:clrChange>
              <a:clrFrom>
                <a:srgbClr val="ED1B24"/>
              </a:clrFrom>
              <a:clrTo>
                <a:srgbClr val="ED1B24">
                  <a:alpha val="0"/>
                </a:srgbClr>
              </a:clrTo>
            </a:clrChange>
          </a:blip>
          <a:srcRect b="22414"/>
          <a:stretch>
            <a:fillRect/>
          </a:stretch>
        </p:blipFill>
        <p:spPr>
          <a:xfrm>
            <a:off x="1295399" y="5295909"/>
            <a:ext cx="5273914" cy="5094346"/>
          </a:xfrm>
          <a:prstGeom prst="rect">
            <a:avLst/>
          </a:prstGeom>
          <a:effectLst>
            <a:softEdge rad="63500"/>
          </a:effectLst>
        </p:spPr>
      </p:pic>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ey slate 1.png"/>
          <p:cNvPicPr>
            <a:picLocks noChangeAspect="1"/>
          </p:cNvPicPr>
          <p:nvPr/>
        </p:nvPicPr>
        <p:blipFill>
          <a:blip r:embed="rId2" cstate="print"/>
          <a:stretch>
            <a:fillRect/>
          </a:stretch>
        </p:blipFill>
        <p:spPr>
          <a:xfrm>
            <a:off x="3" y="0"/>
            <a:ext cx="18288000" cy="10359411"/>
          </a:xfrm>
          <a:prstGeom prst="rect">
            <a:avLst/>
          </a:prstGeom>
        </p:spPr>
      </p:pic>
      <p:pic>
        <p:nvPicPr>
          <p:cNvPr id="135170" name="Picture 2" descr="Mithras"/>
          <p:cNvPicPr>
            <a:picLocks noChangeAspect="1" noChangeArrowheads="1"/>
          </p:cNvPicPr>
          <p:nvPr/>
        </p:nvPicPr>
        <p:blipFill>
          <a:blip r:embed="rId3" cstate="print"/>
          <a:srcRect/>
          <a:stretch>
            <a:fillRect/>
          </a:stretch>
        </p:blipFill>
        <p:spPr bwMode="auto">
          <a:xfrm>
            <a:off x="369223" y="3200400"/>
            <a:ext cx="4381667" cy="3713802"/>
          </a:xfrm>
          <a:prstGeom prst="rect">
            <a:avLst/>
          </a:prstGeom>
          <a:noFill/>
          <a:ln w="38100">
            <a:solidFill>
              <a:schemeClr val="tx1"/>
            </a:solidFill>
          </a:ln>
          <a:effectLst>
            <a:outerShdw dist="139700" dir="2400000" algn="ctr" rotWithShape="0">
              <a:schemeClr val="tx1"/>
            </a:outerShdw>
          </a:effectLst>
        </p:spPr>
      </p:pic>
      <p:sp>
        <p:nvSpPr>
          <p:cNvPr id="3" name="Rectangle 2"/>
          <p:cNvSpPr/>
          <p:nvPr/>
        </p:nvSpPr>
        <p:spPr>
          <a:xfrm>
            <a:off x="961189" y="1828801"/>
            <a:ext cx="3444413" cy="1616568"/>
          </a:xfrm>
          <a:prstGeom prst="rect">
            <a:avLst/>
          </a:prstGeom>
          <a:noFill/>
        </p:spPr>
        <p:txBody>
          <a:bodyPr wrap="none" lIns="137894" tIns="68947" rIns="137894" bIns="68947">
            <a:spAutoFit/>
          </a:bodyPr>
          <a:lstStyle/>
          <a:p>
            <a:pPr algn="ctr"/>
            <a:r>
              <a:rPr lang="en-US" sz="4800" dirty="0" smtClean="0">
                <a:ln w="18415" cmpd="sng">
                  <a:solidFill>
                    <a:srgbClr val="FFFFFF"/>
                  </a:solidFill>
                  <a:prstDash val="solid"/>
                </a:ln>
                <a:solidFill>
                  <a:srgbClr val="FFFFFF"/>
                </a:solidFill>
                <a:effectLst>
                  <a:glow rad="101600">
                    <a:schemeClr val="tx1">
                      <a:alpha val="60000"/>
                    </a:schemeClr>
                  </a:glow>
                  <a:outerShdw dist="152400" dir="2400000" algn="tl" rotWithShape="0">
                    <a:srgbClr val="000000"/>
                  </a:outerShdw>
                </a:effectLst>
                <a:latin typeface="AR JULIAN" pitchFamily="2" charset="0"/>
              </a:rPr>
              <a:t> MITHRAS </a:t>
            </a:r>
          </a:p>
          <a:p>
            <a:pPr algn="ctr"/>
            <a:r>
              <a:rPr lang="en-US" sz="4800" dirty="0" smtClean="0">
                <a:ln w="18415" cmpd="sng">
                  <a:solidFill>
                    <a:srgbClr val="FFFFFF"/>
                  </a:solidFill>
                  <a:prstDash val="solid"/>
                </a:ln>
                <a:solidFill>
                  <a:srgbClr val="FFFFFF"/>
                </a:solidFill>
                <a:effectLst>
                  <a:glow rad="101600">
                    <a:schemeClr val="tx1">
                      <a:alpha val="60000"/>
                    </a:schemeClr>
                  </a:glow>
                  <a:outerShdw dist="152400" dir="2400000" algn="tl" rotWithShape="0">
                    <a:srgbClr val="000000"/>
                  </a:outerShdw>
                </a:effectLst>
                <a:latin typeface="AR JULIAN" pitchFamily="2" charset="0"/>
              </a:rPr>
              <a:t>(MITHRA)</a:t>
            </a:r>
            <a:endParaRPr lang="en-US" sz="4800" dirty="0">
              <a:ln w="18415" cmpd="sng">
                <a:solidFill>
                  <a:srgbClr val="FFFFFF"/>
                </a:solidFill>
                <a:prstDash val="solid"/>
              </a:ln>
              <a:solidFill>
                <a:srgbClr val="FFFFFF"/>
              </a:solidFill>
              <a:effectLst>
                <a:glow rad="101600">
                  <a:schemeClr val="tx1">
                    <a:alpha val="60000"/>
                  </a:schemeClr>
                </a:glow>
                <a:outerShdw dist="152400" dir="2400000" algn="tl" rotWithShape="0">
                  <a:srgbClr val="000000"/>
                </a:outerShdw>
              </a:effectLst>
              <a:latin typeface="AR JULIAN" pitchFamily="2" charset="0"/>
            </a:endParaRPr>
          </a:p>
        </p:txBody>
      </p:sp>
      <p:sp>
        <p:nvSpPr>
          <p:cNvPr id="4" name="Rectangle 3"/>
          <p:cNvSpPr/>
          <p:nvPr/>
        </p:nvSpPr>
        <p:spPr>
          <a:xfrm>
            <a:off x="1948995" y="228607"/>
            <a:ext cx="14511480" cy="1801234"/>
          </a:xfrm>
          <a:prstGeom prst="rect">
            <a:avLst/>
          </a:prstGeom>
          <a:noFill/>
        </p:spPr>
        <p:txBody>
          <a:bodyPr wrap="none" lIns="137894" tIns="68947" rIns="137894" bIns="68947">
            <a:spAutoFit/>
          </a:bodyPr>
          <a:lstStyle/>
          <a:p>
            <a:pPr algn="ctr"/>
            <a:r>
              <a:rPr lang="en-US" sz="5400" b="1" dirty="0" smtClean="0">
                <a:ln w="18415" cmpd="sng">
                  <a:solidFill>
                    <a:srgbClr val="FFFFFF"/>
                  </a:solidFill>
                  <a:prstDash val="solid"/>
                </a:ln>
                <a:solidFill>
                  <a:srgbClr val="FFFFFF"/>
                </a:solidFill>
                <a:effectLst>
                  <a:glow rad="101600">
                    <a:schemeClr val="tx1">
                      <a:alpha val="60000"/>
                    </a:schemeClr>
                  </a:glow>
                  <a:outerShdw dist="101600" dir="2400000" algn="tl" rotWithShape="0">
                    <a:srgbClr val="000000"/>
                  </a:outerShdw>
                </a:effectLst>
              </a:rPr>
              <a:t>Is the Biblical Account of Jesus Merely a Retelling </a:t>
            </a:r>
          </a:p>
          <a:p>
            <a:pPr algn="ctr"/>
            <a:r>
              <a:rPr lang="en-US" sz="5400" b="1" dirty="0" smtClean="0">
                <a:ln w="18415" cmpd="sng">
                  <a:solidFill>
                    <a:srgbClr val="FFFFFF"/>
                  </a:solidFill>
                  <a:prstDash val="solid"/>
                </a:ln>
                <a:solidFill>
                  <a:srgbClr val="FFFFFF"/>
                </a:solidFill>
                <a:effectLst>
                  <a:glow rad="101600">
                    <a:schemeClr val="tx1">
                      <a:alpha val="60000"/>
                    </a:schemeClr>
                  </a:glow>
                  <a:outerShdw dist="101600" dir="2400000" algn="tl" rotWithShape="0">
                    <a:srgbClr val="000000"/>
                  </a:outerShdw>
                </a:effectLst>
              </a:rPr>
              <a:t>of Ancient Deity Myths? </a:t>
            </a:r>
            <a:endParaRPr lang="en-US" sz="5400" b="1" dirty="0">
              <a:ln w="18415" cmpd="sng">
                <a:solidFill>
                  <a:srgbClr val="FFFFFF"/>
                </a:solidFill>
                <a:prstDash val="solid"/>
              </a:ln>
              <a:solidFill>
                <a:srgbClr val="FFFFFF"/>
              </a:solidFill>
              <a:effectLst>
                <a:glow rad="101600">
                  <a:schemeClr val="tx1">
                    <a:alpha val="60000"/>
                  </a:schemeClr>
                </a:glow>
                <a:outerShdw dist="101600" dir="2400000" algn="tl" rotWithShape="0">
                  <a:srgbClr val="000000"/>
                </a:outerShdw>
              </a:effectLst>
            </a:endParaRPr>
          </a:p>
        </p:txBody>
      </p:sp>
      <p:sp>
        <p:nvSpPr>
          <p:cNvPr id="6" name="Rectangle 5"/>
          <p:cNvSpPr/>
          <p:nvPr/>
        </p:nvSpPr>
        <p:spPr>
          <a:xfrm>
            <a:off x="6637967" y="2400301"/>
            <a:ext cx="8156535" cy="4525057"/>
          </a:xfrm>
          <a:prstGeom prst="rect">
            <a:avLst/>
          </a:prstGeom>
          <a:noFill/>
        </p:spPr>
        <p:txBody>
          <a:bodyPr wrap="none" lIns="137894" tIns="68947" rIns="137894" bIns="68947">
            <a:spAutoFit/>
          </a:bodyPr>
          <a:lstStyle/>
          <a:p>
            <a:pPr algn="ctr">
              <a:lnSpc>
                <a:spcPts val="5729"/>
              </a:lnSpc>
            </a:pPr>
            <a:r>
              <a:rPr lang="en-US" sz="4800" spc="378" dirty="0" smtClean="0">
                <a:ln w="18415" cmpd="sng">
                  <a:solidFill>
                    <a:srgbClr val="FFFF00"/>
                  </a:solidFill>
                  <a:prstDash val="solid"/>
                </a:ln>
                <a:solidFill>
                  <a:srgbClr val="FFFF00"/>
                </a:solidFill>
                <a:effectLst>
                  <a:glow rad="101600">
                    <a:schemeClr val="tx1">
                      <a:alpha val="60000"/>
                    </a:schemeClr>
                  </a:glow>
                  <a:outerShdw dist="88900" dir="2400000" algn="tl" rotWithShape="0">
                    <a:srgbClr val="000000"/>
                  </a:outerShdw>
                </a:effectLst>
                <a:latin typeface="AR JULIAN" pitchFamily="2" charset="0"/>
              </a:rPr>
              <a:t>BORN OF A VIRGIN?</a:t>
            </a:r>
          </a:p>
          <a:p>
            <a:pPr algn="ctr">
              <a:lnSpc>
                <a:spcPts val="5729"/>
              </a:lnSpc>
            </a:pPr>
            <a:r>
              <a:rPr lang="en-US" sz="4800" spc="378" dirty="0" smtClean="0">
                <a:ln w="18415" cmpd="sng">
                  <a:solidFill>
                    <a:srgbClr val="FFFF00"/>
                  </a:solidFill>
                  <a:prstDash val="solid"/>
                </a:ln>
                <a:solidFill>
                  <a:srgbClr val="FFFF00"/>
                </a:solidFill>
                <a:effectLst>
                  <a:glow rad="101600">
                    <a:schemeClr val="tx1">
                      <a:alpha val="60000"/>
                    </a:schemeClr>
                  </a:glow>
                  <a:outerShdw dist="88900" dir="2400000" algn="tl" rotWithShape="0">
                    <a:srgbClr val="000000"/>
                  </a:outerShdw>
                </a:effectLst>
                <a:latin typeface="AR JULIAN" pitchFamily="2" charset="0"/>
              </a:rPr>
              <a:t>HAD 12 DISCIPLES?</a:t>
            </a:r>
          </a:p>
          <a:p>
            <a:pPr algn="ctr">
              <a:lnSpc>
                <a:spcPts val="5729"/>
              </a:lnSpc>
            </a:pPr>
            <a:r>
              <a:rPr lang="en-US" sz="4800" spc="378" dirty="0" smtClean="0">
                <a:ln w="18415" cmpd="sng">
                  <a:solidFill>
                    <a:srgbClr val="FFFF00"/>
                  </a:solidFill>
                  <a:prstDash val="solid"/>
                </a:ln>
                <a:solidFill>
                  <a:srgbClr val="FFFF00"/>
                </a:solidFill>
                <a:effectLst>
                  <a:glow rad="101600">
                    <a:schemeClr val="tx1">
                      <a:alpha val="60000"/>
                    </a:schemeClr>
                  </a:glow>
                  <a:outerShdw dist="88900" dir="2400000" algn="tl" rotWithShape="0">
                    <a:srgbClr val="000000"/>
                  </a:outerShdw>
                </a:effectLst>
                <a:latin typeface="AR JULIAN" pitchFamily="2" charset="0"/>
              </a:rPr>
              <a:t>PERFORMED MIRACLES?</a:t>
            </a:r>
          </a:p>
          <a:p>
            <a:pPr algn="ctr">
              <a:lnSpc>
                <a:spcPts val="5729"/>
              </a:lnSpc>
            </a:pPr>
            <a:r>
              <a:rPr lang="en-US" sz="4800" spc="378" dirty="0" smtClean="0">
                <a:ln w="18415" cmpd="sng">
                  <a:solidFill>
                    <a:srgbClr val="FFFF00"/>
                  </a:solidFill>
                  <a:prstDash val="solid"/>
                </a:ln>
                <a:solidFill>
                  <a:srgbClr val="FFFF00"/>
                </a:solidFill>
                <a:effectLst>
                  <a:glow rad="101600">
                    <a:schemeClr val="tx1">
                      <a:alpha val="60000"/>
                    </a:schemeClr>
                  </a:glow>
                  <a:outerShdw dist="88900" dir="2400000" algn="tl" rotWithShape="0">
                    <a:srgbClr val="000000"/>
                  </a:outerShdw>
                </a:effectLst>
                <a:latin typeface="AR JULIAN" pitchFamily="2" charset="0"/>
              </a:rPr>
              <a:t>DEAD FOR 3 DAYS? </a:t>
            </a:r>
          </a:p>
          <a:p>
            <a:pPr algn="ctr">
              <a:lnSpc>
                <a:spcPts val="5729"/>
              </a:lnSpc>
            </a:pPr>
            <a:r>
              <a:rPr lang="en-US" sz="4800" spc="378" dirty="0" smtClean="0">
                <a:ln w="18415" cmpd="sng">
                  <a:solidFill>
                    <a:srgbClr val="FFFF00"/>
                  </a:solidFill>
                  <a:prstDash val="solid"/>
                </a:ln>
                <a:solidFill>
                  <a:srgbClr val="FFFF00"/>
                </a:solidFill>
                <a:effectLst>
                  <a:glow rad="101600">
                    <a:schemeClr val="tx1">
                      <a:alpha val="60000"/>
                    </a:schemeClr>
                  </a:glow>
                  <a:outerShdw dist="88900" dir="2400000" algn="tl" rotWithShape="0">
                    <a:srgbClr val="000000"/>
                  </a:outerShdw>
                </a:effectLst>
                <a:latin typeface="AR JULIAN" pitchFamily="2" charset="0"/>
              </a:rPr>
              <a:t>ROSE FROM THE DEAD?</a:t>
            </a:r>
          </a:p>
          <a:p>
            <a:pPr algn="ctr">
              <a:lnSpc>
                <a:spcPts val="5729"/>
              </a:lnSpc>
            </a:pPr>
            <a:r>
              <a:rPr lang="en-US" sz="4800" spc="378" dirty="0" smtClean="0">
                <a:ln w="18415" cmpd="sng">
                  <a:solidFill>
                    <a:srgbClr val="FFFF00"/>
                  </a:solidFill>
                  <a:prstDash val="solid"/>
                </a:ln>
                <a:solidFill>
                  <a:srgbClr val="FFFF00"/>
                </a:solidFill>
                <a:effectLst>
                  <a:glow rad="101600">
                    <a:schemeClr val="tx1">
                      <a:alpha val="60000"/>
                    </a:schemeClr>
                  </a:glow>
                  <a:outerShdw dist="88900" dir="2400000" algn="tl" rotWithShape="0">
                    <a:srgbClr val="000000"/>
                  </a:outerShdw>
                </a:effectLst>
                <a:latin typeface="AR JULIAN" pitchFamily="2" charset="0"/>
              </a:rPr>
              <a:t>“GOOD SHEPHERD”?</a:t>
            </a:r>
            <a:endParaRPr lang="en-US" sz="4800" spc="378" dirty="0">
              <a:ln w="18415" cmpd="sng">
                <a:solidFill>
                  <a:srgbClr val="FFFF00"/>
                </a:solidFill>
                <a:prstDash val="solid"/>
              </a:ln>
              <a:solidFill>
                <a:srgbClr val="FFFF00"/>
              </a:solidFill>
              <a:effectLst>
                <a:glow rad="101600">
                  <a:schemeClr val="tx1">
                    <a:alpha val="60000"/>
                  </a:schemeClr>
                </a:glow>
                <a:outerShdw dist="88900" dir="2400000" algn="tl" rotWithShape="0">
                  <a:srgbClr val="000000"/>
                </a:outerShdw>
              </a:effectLst>
              <a:latin typeface="AR JULIAN" pitchFamily="2" charset="0"/>
            </a:endParaRPr>
          </a:p>
        </p:txBody>
      </p:sp>
      <p:pic>
        <p:nvPicPr>
          <p:cNvPr id="135172" name="Picture 4" descr="Image result for horus egyptian god"/>
          <p:cNvPicPr>
            <a:picLocks noChangeAspect="1" noChangeArrowheads="1"/>
          </p:cNvPicPr>
          <p:nvPr/>
        </p:nvPicPr>
        <p:blipFill>
          <a:blip r:embed="rId4" cstate="print"/>
          <a:srcRect l="4779" r="13219"/>
          <a:stretch>
            <a:fillRect/>
          </a:stretch>
        </p:blipFill>
        <p:spPr bwMode="auto">
          <a:xfrm>
            <a:off x="3140205" y="5943608"/>
            <a:ext cx="3348270" cy="3979077"/>
          </a:xfrm>
          <a:prstGeom prst="rect">
            <a:avLst/>
          </a:prstGeom>
          <a:noFill/>
          <a:ln w="38100">
            <a:solidFill>
              <a:schemeClr val="tx1"/>
            </a:solidFill>
          </a:ln>
          <a:effectLst>
            <a:outerShdw dist="139700" dir="2400000" algn="ctr" rotWithShape="0">
              <a:schemeClr val="tx1"/>
            </a:outerShdw>
          </a:effectLst>
        </p:spPr>
      </p:pic>
      <p:sp>
        <p:nvSpPr>
          <p:cNvPr id="8" name="Rectangle 7"/>
          <p:cNvSpPr/>
          <p:nvPr/>
        </p:nvSpPr>
        <p:spPr>
          <a:xfrm>
            <a:off x="3726973" y="5372111"/>
            <a:ext cx="2259793" cy="877904"/>
          </a:xfrm>
          <a:prstGeom prst="rect">
            <a:avLst/>
          </a:prstGeom>
          <a:noFill/>
        </p:spPr>
        <p:txBody>
          <a:bodyPr wrap="none" lIns="137894" tIns="68947" rIns="137894" bIns="68947">
            <a:spAutoFit/>
          </a:bodyPr>
          <a:lstStyle/>
          <a:p>
            <a:pPr algn="ctr"/>
            <a:r>
              <a:rPr lang="en-US" sz="4800" dirty="0" smtClean="0">
                <a:ln w="18415" cmpd="sng">
                  <a:solidFill>
                    <a:srgbClr val="FFFFFF"/>
                  </a:solidFill>
                  <a:prstDash val="solid"/>
                </a:ln>
                <a:solidFill>
                  <a:srgbClr val="FFFFFF"/>
                </a:solidFill>
                <a:effectLst>
                  <a:glow rad="101600">
                    <a:schemeClr val="tx1">
                      <a:alpha val="60000"/>
                    </a:schemeClr>
                  </a:glow>
                  <a:outerShdw dist="152400" dir="2400000" algn="tl" rotWithShape="0">
                    <a:srgbClr val="000000"/>
                  </a:outerShdw>
                </a:effectLst>
                <a:latin typeface="AR JULIAN" pitchFamily="2" charset="0"/>
              </a:rPr>
              <a:t>HORUS</a:t>
            </a:r>
            <a:endParaRPr lang="en-US" sz="4800" dirty="0">
              <a:ln w="18415" cmpd="sng">
                <a:solidFill>
                  <a:srgbClr val="FFFFFF"/>
                </a:solidFill>
                <a:prstDash val="solid"/>
              </a:ln>
              <a:solidFill>
                <a:srgbClr val="FFFFFF"/>
              </a:solidFill>
              <a:effectLst>
                <a:glow rad="101600">
                  <a:schemeClr val="tx1">
                    <a:alpha val="60000"/>
                  </a:schemeClr>
                </a:glow>
                <a:outerShdw dist="152400" dir="2400000" algn="tl" rotWithShape="0">
                  <a:srgbClr val="000000"/>
                </a:outerShdw>
              </a:effectLst>
              <a:latin typeface="AR JULIAN" pitchFamily="2" charset="0"/>
            </a:endParaRPr>
          </a:p>
        </p:txBody>
      </p:sp>
      <p:pic>
        <p:nvPicPr>
          <p:cNvPr id="141314" name="Picture 2" descr="Related image"/>
          <p:cNvPicPr>
            <a:picLocks noChangeAspect="1" noChangeArrowheads="1"/>
          </p:cNvPicPr>
          <p:nvPr/>
        </p:nvPicPr>
        <p:blipFill>
          <a:blip r:embed="rId5" cstate="print"/>
          <a:srcRect/>
          <a:stretch>
            <a:fillRect/>
          </a:stretch>
        </p:blipFill>
        <p:spPr bwMode="auto">
          <a:xfrm>
            <a:off x="13069557" y="7429500"/>
            <a:ext cx="3531426" cy="2514601"/>
          </a:xfrm>
          <a:prstGeom prst="rect">
            <a:avLst/>
          </a:prstGeom>
          <a:noFill/>
          <a:ln w="38100">
            <a:solidFill>
              <a:schemeClr val="tx1"/>
            </a:solidFill>
          </a:ln>
          <a:effectLst>
            <a:outerShdw dist="114300" dir="8400000" algn="ctr" rotWithShape="0">
              <a:schemeClr val="tx1"/>
            </a:outerShdw>
          </a:effectLst>
        </p:spPr>
      </p:pic>
      <p:pic>
        <p:nvPicPr>
          <p:cNvPr id="141316" name="Picture 4" descr="Image result for religulous movie"/>
          <p:cNvPicPr>
            <a:picLocks noChangeAspect="1" noChangeArrowheads="1"/>
          </p:cNvPicPr>
          <p:nvPr/>
        </p:nvPicPr>
        <p:blipFill>
          <a:blip r:embed="rId6" cstate="print"/>
          <a:srcRect/>
          <a:stretch>
            <a:fillRect/>
          </a:stretch>
        </p:blipFill>
        <p:spPr bwMode="auto">
          <a:xfrm>
            <a:off x="15263253" y="5257809"/>
            <a:ext cx="2365582" cy="2595408"/>
          </a:xfrm>
          <a:prstGeom prst="rect">
            <a:avLst/>
          </a:prstGeom>
          <a:noFill/>
          <a:ln w="38100">
            <a:solidFill>
              <a:schemeClr val="tx1"/>
            </a:solidFill>
          </a:ln>
          <a:effectLst>
            <a:outerShdw dist="101600" dir="8400000" algn="ctr" rotWithShape="0">
              <a:schemeClr val="tx1"/>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grey slate 1.png"/>
          <p:cNvPicPr>
            <a:picLocks noChangeAspect="1"/>
          </p:cNvPicPr>
          <p:nvPr/>
        </p:nvPicPr>
        <p:blipFill>
          <a:blip r:embed="rId2" cstate="print"/>
          <a:stretch>
            <a:fillRect/>
          </a:stretch>
        </p:blipFill>
        <p:spPr>
          <a:xfrm>
            <a:off x="3" y="0"/>
            <a:ext cx="18288000" cy="10359411"/>
          </a:xfrm>
          <a:prstGeom prst="rect">
            <a:avLst/>
          </a:prstGeom>
        </p:spPr>
      </p:pic>
      <p:pic>
        <p:nvPicPr>
          <p:cNvPr id="135170" name="Picture 2" descr="Mithras"/>
          <p:cNvPicPr>
            <a:picLocks noChangeAspect="1" noChangeArrowheads="1"/>
          </p:cNvPicPr>
          <p:nvPr/>
        </p:nvPicPr>
        <p:blipFill>
          <a:blip r:embed="rId3" cstate="print"/>
          <a:srcRect/>
          <a:stretch>
            <a:fillRect/>
          </a:stretch>
        </p:blipFill>
        <p:spPr bwMode="auto">
          <a:xfrm>
            <a:off x="721317" y="1828801"/>
            <a:ext cx="4381667" cy="3508378"/>
          </a:xfrm>
          <a:prstGeom prst="rect">
            <a:avLst/>
          </a:prstGeom>
          <a:noFill/>
          <a:ln w="38100">
            <a:solidFill>
              <a:schemeClr val="tx1"/>
            </a:solidFill>
          </a:ln>
          <a:effectLst>
            <a:outerShdw dist="203200" dir="2400000" algn="ctr" rotWithShape="0">
              <a:schemeClr val="tx1"/>
            </a:outerShdw>
          </a:effectLst>
        </p:spPr>
      </p:pic>
      <p:sp>
        <p:nvSpPr>
          <p:cNvPr id="3" name="Rectangle 2"/>
          <p:cNvSpPr/>
          <p:nvPr/>
        </p:nvSpPr>
        <p:spPr>
          <a:xfrm>
            <a:off x="26636" y="1257309"/>
            <a:ext cx="5885785" cy="877904"/>
          </a:xfrm>
          <a:prstGeom prst="rect">
            <a:avLst/>
          </a:prstGeom>
          <a:noFill/>
        </p:spPr>
        <p:txBody>
          <a:bodyPr wrap="none" lIns="137894" tIns="68947" rIns="137894" bIns="68947">
            <a:spAutoFit/>
          </a:bodyPr>
          <a:lstStyle/>
          <a:p>
            <a:pPr algn="ctr"/>
            <a:r>
              <a:rPr lang="en-US" sz="4800" dirty="0" smtClean="0">
                <a:ln w="18415" cmpd="sng">
                  <a:solidFill>
                    <a:srgbClr val="FFFFFF"/>
                  </a:solidFill>
                  <a:prstDash val="solid"/>
                </a:ln>
                <a:solidFill>
                  <a:srgbClr val="FFFFFF"/>
                </a:solidFill>
                <a:effectLst>
                  <a:glow rad="101600">
                    <a:schemeClr val="tx1">
                      <a:alpha val="60000"/>
                    </a:schemeClr>
                  </a:glow>
                  <a:outerShdw dist="152400" dir="2400000" algn="tl" rotWithShape="0">
                    <a:srgbClr val="000000"/>
                  </a:outerShdw>
                </a:effectLst>
                <a:latin typeface="AR JULIAN" pitchFamily="2" charset="0"/>
              </a:rPr>
              <a:t>MITHRAS (MITHRA)</a:t>
            </a:r>
            <a:endParaRPr lang="en-US" sz="4800" dirty="0">
              <a:ln w="18415" cmpd="sng">
                <a:solidFill>
                  <a:srgbClr val="FFFFFF"/>
                </a:solidFill>
                <a:prstDash val="solid"/>
              </a:ln>
              <a:solidFill>
                <a:srgbClr val="FFFFFF"/>
              </a:solidFill>
              <a:effectLst>
                <a:glow rad="101600">
                  <a:schemeClr val="tx1">
                    <a:alpha val="60000"/>
                  </a:schemeClr>
                </a:glow>
                <a:outerShdw dist="152400" dir="2400000" algn="tl" rotWithShape="0">
                  <a:srgbClr val="000000"/>
                </a:outerShdw>
              </a:effectLst>
              <a:latin typeface="AR JULIAN" pitchFamily="2" charset="0"/>
            </a:endParaRPr>
          </a:p>
        </p:txBody>
      </p:sp>
      <p:sp>
        <p:nvSpPr>
          <p:cNvPr id="4" name="Rectangle 3"/>
          <p:cNvSpPr/>
          <p:nvPr/>
        </p:nvSpPr>
        <p:spPr>
          <a:xfrm>
            <a:off x="6183757" y="286086"/>
            <a:ext cx="11609532" cy="1462680"/>
          </a:xfrm>
          <a:prstGeom prst="rect">
            <a:avLst/>
          </a:prstGeom>
          <a:noFill/>
        </p:spPr>
        <p:txBody>
          <a:bodyPr wrap="none" lIns="137894" tIns="68947" rIns="137894" bIns="68947">
            <a:spAutoFit/>
          </a:bodyPr>
          <a:lstStyle/>
          <a:p>
            <a:pPr algn="ctr"/>
            <a:r>
              <a:rPr lang="en-US" sz="4300" b="1" dirty="0" smtClean="0">
                <a:ln w="18415" cmpd="sng">
                  <a:solidFill>
                    <a:srgbClr val="FFFFFF"/>
                  </a:solidFill>
                  <a:prstDash val="solid"/>
                </a:ln>
                <a:solidFill>
                  <a:srgbClr val="FFFFFF"/>
                </a:solidFill>
                <a:effectLst>
                  <a:glow rad="101600">
                    <a:schemeClr val="tx1">
                      <a:alpha val="60000"/>
                    </a:schemeClr>
                  </a:glow>
                  <a:outerShdw dist="101600" dir="2400000" algn="tl" rotWithShape="0">
                    <a:srgbClr val="000000"/>
                  </a:outerShdw>
                </a:effectLst>
              </a:rPr>
              <a:t>Is the Biblical Account of Jesus Merely a Retelling </a:t>
            </a:r>
          </a:p>
          <a:p>
            <a:pPr algn="ctr"/>
            <a:r>
              <a:rPr lang="en-US" sz="4300" b="1" dirty="0" smtClean="0">
                <a:ln w="18415" cmpd="sng">
                  <a:solidFill>
                    <a:srgbClr val="FFFFFF"/>
                  </a:solidFill>
                  <a:prstDash val="solid"/>
                </a:ln>
                <a:solidFill>
                  <a:srgbClr val="FFFFFF"/>
                </a:solidFill>
                <a:effectLst>
                  <a:glow rad="101600">
                    <a:schemeClr val="tx1">
                      <a:alpha val="60000"/>
                    </a:schemeClr>
                  </a:glow>
                  <a:outerShdw dist="101600" dir="2400000" algn="tl" rotWithShape="0">
                    <a:srgbClr val="000000"/>
                  </a:outerShdw>
                </a:effectLst>
              </a:rPr>
              <a:t>of Ancient Deity Myths? </a:t>
            </a:r>
            <a:endParaRPr lang="en-US" sz="4300" b="1" dirty="0">
              <a:ln w="18415" cmpd="sng">
                <a:solidFill>
                  <a:srgbClr val="FFFFFF"/>
                </a:solidFill>
                <a:prstDash val="solid"/>
              </a:ln>
              <a:solidFill>
                <a:srgbClr val="FFFFFF"/>
              </a:solidFill>
              <a:effectLst>
                <a:glow rad="101600">
                  <a:schemeClr val="tx1">
                    <a:alpha val="60000"/>
                  </a:schemeClr>
                </a:glow>
                <a:outerShdw dist="101600" dir="2400000" algn="tl" rotWithShape="0">
                  <a:srgbClr val="000000"/>
                </a:outerShdw>
              </a:effectLst>
            </a:endParaRPr>
          </a:p>
        </p:txBody>
      </p:sp>
      <p:sp>
        <p:nvSpPr>
          <p:cNvPr id="6" name="Rectangle 5"/>
          <p:cNvSpPr/>
          <p:nvPr/>
        </p:nvSpPr>
        <p:spPr>
          <a:xfrm>
            <a:off x="5842618" y="2572337"/>
            <a:ext cx="11975594" cy="3486311"/>
          </a:xfrm>
          <a:prstGeom prst="rect">
            <a:avLst/>
          </a:prstGeom>
          <a:noFill/>
        </p:spPr>
        <p:txBody>
          <a:bodyPr wrap="none" lIns="137894" tIns="68947" rIns="137894" bIns="68947">
            <a:spAutoFit/>
          </a:bodyPr>
          <a:lstStyle/>
          <a:p>
            <a:pPr algn="ctr">
              <a:lnSpc>
                <a:spcPts val="8748"/>
              </a:lnSpc>
            </a:pPr>
            <a:r>
              <a:rPr lang="en-US" sz="8300" spc="378" dirty="0" smtClean="0">
                <a:ln w="18415" cmpd="sng">
                  <a:solidFill>
                    <a:srgbClr val="FFFF00"/>
                  </a:solidFill>
                  <a:prstDash val="solid"/>
                </a:ln>
                <a:solidFill>
                  <a:srgbClr val="FFFF00"/>
                </a:solidFill>
                <a:effectLst>
                  <a:glow rad="101600">
                    <a:schemeClr val="tx1">
                      <a:alpha val="60000"/>
                    </a:schemeClr>
                  </a:glow>
                  <a:outerShdw dist="88900" dir="2400000" algn="tl" rotWithShape="0">
                    <a:srgbClr val="000000"/>
                  </a:outerShdw>
                </a:effectLst>
              </a:rPr>
              <a:t>coldcasechristianity.com</a:t>
            </a:r>
          </a:p>
          <a:p>
            <a:pPr algn="ctr">
              <a:lnSpc>
                <a:spcPts val="8748"/>
              </a:lnSpc>
            </a:pPr>
            <a:r>
              <a:rPr lang="en-US" sz="8300" spc="378" dirty="0" smtClean="0">
                <a:ln w="18415" cmpd="sng">
                  <a:solidFill>
                    <a:srgbClr val="FFFF00"/>
                  </a:solidFill>
                  <a:prstDash val="solid"/>
                </a:ln>
                <a:solidFill>
                  <a:srgbClr val="FFFF00"/>
                </a:solidFill>
                <a:effectLst>
                  <a:glow rad="101600">
                    <a:schemeClr val="tx1">
                      <a:alpha val="60000"/>
                    </a:schemeClr>
                  </a:glow>
                  <a:outerShdw dist="88900" dir="2400000" algn="tl" rotWithShape="0">
                    <a:srgbClr val="000000"/>
                  </a:outerShdw>
                </a:effectLst>
              </a:rPr>
              <a:t>alwaysbeready.com</a:t>
            </a:r>
          </a:p>
          <a:p>
            <a:pPr algn="ctr">
              <a:lnSpc>
                <a:spcPts val="8748"/>
              </a:lnSpc>
            </a:pPr>
            <a:r>
              <a:rPr lang="en-US" sz="8300" spc="378" dirty="0" smtClean="0">
                <a:ln w="18415" cmpd="sng">
                  <a:solidFill>
                    <a:srgbClr val="FFFF00"/>
                  </a:solidFill>
                  <a:prstDash val="solid"/>
                </a:ln>
                <a:solidFill>
                  <a:srgbClr val="FFFF00"/>
                </a:solidFill>
                <a:effectLst>
                  <a:glow rad="101600">
                    <a:schemeClr val="tx1">
                      <a:alpha val="60000"/>
                    </a:schemeClr>
                  </a:glow>
                  <a:outerShdw dist="88900" dir="2400000" algn="tl" rotWithShape="0">
                    <a:srgbClr val="000000"/>
                  </a:outerShdw>
                </a:effectLst>
              </a:rPr>
              <a:t>searchcreation.org</a:t>
            </a:r>
          </a:p>
        </p:txBody>
      </p:sp>
      <p:pic>
        <p:nvPicPr>
          <p:cNvPr id="135172" name="Picture 4" descr="Image result for horus egyptian god"/>
          <p:cNvPicPr>
            <a:picLocks noChangeAspect="1" noChangeArrowheads="1"/>
          </p:cNvPicPr>
          <p:nvPr/>
        </p:nvPicPr>
        <p:blipFill>
          <a:blip r:embed="rId4" cstate="print"/>
          <a:srcRect l="4779" r="13219"/>
          <a:stretch>
            <a:fillRect/>
          </a:stretch>
        </p:blipFill>
        <p:spPr bwMode="auto">
          <a:xfrm>
            <a:off x="2793833" y="4457700"/>
            <a:ext cx="2841564" cy="3491209"/>
          </a:xfrm>
          <a:prstGeom prst="rect">
            <a:avLst/>
          </a:prstGeom>
          <a:noFill/>
          <a:ln w="38100">
            <a:solidFill>
              <a:schemeClr val="tx1"/>
            </a:solidFill>
          </a:ln>
          <a:effectLst>
            <a:outerShdw dist="203200" dir="2400000" algn="ctr" rotWithShape="0">
              <a:schemeClr val="tx1"/>
            </a:outerShdw>
          </a:effectLst>
        </p:spPr>
      </p:pic>
      <p:sp>
        <p:nvSpPr>
          <p:cNvPr id="8" name="Rectangle 7"/>
          <p:cNvSpPr/>
          <p:nvPr/>
        </p:nvSpPr>
        <p:spPr>
          <a:xfrm>
            <a:off x="3496059" y="3886211"/>
            <a:ext cx="2259793" cy="877904"/>
          </a:xfrm>
          <a:prstGeom prst="rect">
            <a:avLst/>
          </a:prstGeom>
          <a:noFill/>
        </p:spPr>
        <p:txBody>
          <a:bodyPr wrap="none" lIns="137894" tIns="68947" rIns="137894" bIns="68947">
            <a:spAutoFit/>
          </a:bodyPr>
          <a:lstStyle/>
          <a:p>
            <a:pPr algn="ctr"/>
            <a:r>
              <a:rPr lang="en-US" sz="4800" dirty="0" smtClean="0">
                <a:ln w="18415" cmpd="sng">
                  <a:solidFill>
                    <a:srgbClr val="FFFFFF"/>
                  </a:solidFill>
                  <a:prstDash val="solid"/>
                </a:ln>
                <a:solidFill>
                  <a:srgbClr val="FFFFFF"/>
                </a:solidFill>
                <a:effectLst>
                  <a:glow rad="101600">
                    <a:schemeClr val="tx1">
                      <a:alpha val="60000"/>
                    </a:schemeClr>
                  </a:glow>
                  <a:outerShdw dist="152400" dir="2400000" algn="tl" rotWithShape="0">
                    <a:srgbClr val="000000"/>
                  </a:outerShdw>
                </a:effectLst>
                <a:latin typeface="AR JULIAN" pitchFamily="2" charset="0"/>
              </a:rPr>
              <a:t>HORUS</a:t>
            </a:r>
            <a:endParaRPr lang="en-US" sz="4800" dirty="0">
              <a:ln w="18415" cmpd="sng">
                <a:solidFill>
                  <a:srgbClr val="FFFFFF"/>
                </a:solidFill>
                <a:prstDash val="solid"/>
              </a:ln>
              <a:solidFill>
                <a:srgbClr val="FFFFFF"/>
              </a:solidFill>
              <a:effectLst>
                <a:glow rad="101600">
                  <a:schemeClr val="tx1">
                    <a:alpha val="60000"/>
                  </a:schemeClr>
                </a:glow>
                <a:outerShdw dist="152400" dir="2400000" algn="tl" rotWithShape="0">
                  <a:srgbClr val="000000"/>
                </a:outerShdw>
              </a:effectLst>
              <a:latin typeface="AR JULIAN" pitchFamily="2" charset="0"/>
            </a:endParaRPr>
          </a:p>
        </p:txBody>
      </p:sp>
      <p:sp>
        <p:nvSpPr>
          <p:cNvPr id="10" name="Rounded Rectangle 9"/>
          <p:cNvSpPr/>
          <p:nvPr/>
        </p:nvSpPr>
        <p:spPr>
          <a:xfrm>
            <a:off x="6257569" y="6178050"/>
            <a:ext cx="11062213" cy="369482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7894" tIns="68947" rIns="137894" bIns="68947" rtlCol="0" anchor="ctr"/>
          <a:lstStyle/>
          <a:p>
            <a:pPr algn="ctr"/>
            <a:endParaRPr lang="en-US"/>
          </a:p>
        </p:txBody>
      </p:sp>
      <p:pic>
        <p:nvPicPr>
          <p:cNvPr id="135174" name="Picture 6" descr="Image result for searchcreation.org"/>
          <p:cNvPicPr>
            <a:picLocks noChangeAspect="1" noChangeArrowheads="1"/>
          </p:cNvPicPr>
          <p:nvPr/>
        </p:nvPicPr>
        <p:blipFill>
          <a:blip r:embed="rId5" cstate="print"/>
          <a:srcRect/>
          <a:stretch>
            <a:fillRect/>
          </a:stretch>
        </p:blipFill>
        <p:spPr bwMode="auto">
          <a:xfrm>
            <a:off x="6719391" y="6515110"/>
            <a:ext cx="10160267" cy="281250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www.greatsite.com/images/home/ancient-bible.jpg"/>
          <p:cNvPicPr>
            <a:picLocks noChangeAspect="1" noChangeArrowheads="1"/>
          </p:cNvPicPr>
          <p:nvPr/>
        </p:nvPicPr>
        <p:blipFill>
          <a:blip r:embed="rId2" cstate="print"/>
          <a:srcRect/>
          <a:stretch>
            <a:fillRect/>
          </a:stretch>
        </p:blipFill>
        <p:spPr bwMode="auto">
          <a:xfrm>
            <a:off x="6" y="0"/>
            <a:ext cx="18288000" cy="10287000"/>
          </a:xfrm>
          <a:prstGeom prst="rect">
            <a:avLst/>
          </a:prstGeom>
          <a:noFill/>
        </p:spPr>
      </p:pic>
      <p:sp>
        <p:nvSpPr>
          <p:cNvPr id="8" name="Rectangle 7"/>
          <p:cNvSpPr/>
          <p:nvPr/>
        </p:nvSpPr>
        <p:spPr>
          <a:xfrm>
            <a:off x="1905003" y="800103"/>
            <a:ext cx="13563600" cy="2954560"/>
          </a:xfrm>
          <a:prstGeom prst="rect">
            <a:avLst/>
          </a:prstGeom>
          <a:noFill/>
        </p:spPr>
        <p:txBody>
          <a:bodyPr wrap="square" lIns="91345" tIns="45673" rIns="91345" bIns="45673">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800" u="sng" dirty="0" smtClean="0">
                <a:ln w="18415" cmpd="sng">
                  <a:solidFill>
                    <a:srgbClr val="FFFFFF"/>
                  </a:solidFill>
                  <a:prstDash val="solid"/>
                </a:ln>
                <a:solidFill>
                  <a:srgbClr val="FFFFFF"/>
                </a:solidFill>
                <a:effectLst>
                  <a:glow rad="101600">
                    <a:schemeClr val="tx1">
                      <a:alpha val="60000"/>
                    </a:schemeClr>
                  </a:glow>
                  <a:outerShdw dist="101600" dir="2400000" algn="tl" rotWithShape="0">
                    <a:srgbClr val="000000"/>
                  </a:outerShdw>
                </a:effectLst>
                <a:latin typeface="Aerovias Brasil NF" pitchFamily="2" charset="0"/>
              </a:rPr>
              <a:t>Faith &amp; Reason Made Simple</a:t>
            </a:r>
          </a:p>
          <a:p>
            <a:pPr algn="ctr"/>
            <a:r>
              <a:rPr lang="en-US" sz="8800" u="sng" dirty="0" smtClean="0">
                <a:ln w="18415" cmpd="sng">
                  <a:solidFill>
                    <a:srgbClr val="FFFFFF"/>
                  </a:solidFill>
                  <a:prstDash val="solid"/>
                </a:ln>
                <a:solidFill>
                  <a:srgbClr val="FFFFFF"/>
                </a:solidFill>
                <a:effectLst>
                  <a:glow rad="101600">
                    <a:schemeClr val="tx1">
                      <a:alpha val="60000"/>
                    </a:schemeClr>
                  </a:glow>
                  <a:outerShdw dist="101600" dir="2400000" algn="tl" rotWithShape="0">
                    <a:srgbClr val="000000"/>
                  </a:outerShdw>
                </a:effectLst>
                <a:latin typeface="Aerovias Brasil NF" pitchFamily="2" charset="0"/>
              </a:rPr>
              <a:t>(Part 7)</a:t>
            </a:r>
          </a:p>
        </p:txBody>
      </p:sp>
      <p:pic>
        <p:nvPicPr>
          <p:cNvPr id="10" name="Picture 9" descr="Jesus (Close Up View) (edited).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0363200" y="2400301"/>
            <a:ext cx="7595016" cy="7620000"/>
          </a:xfrm>
          <a:prstGeom prst="rect">
            <a:avLst/>
          </a:prstGeom>
          <a:effectLst>
            <a:softEdge rad="635000"/>
          </a:effectLst>
        </p:spPr>
      </p:pic>
      <p:sp>
        <p:nvSpPr>
          <p:cNvPr id="9" name="Rectangle 8"/>
          <p:cNvSpPr/>
          <p:nvPr/>
        </p:nvSpPr>
        <p:spPr>
          <a:xfrm>
            <a:off x="2974450" y="4000508"/>
            <a:ext cx="8074455" cy="3477780"/>
          </a:xfrm>
          <a:prstGeom prst="rect">
            <a:avLst/>
          </a:prstGeom>
          <a:noFill/>
        </p:spPr>
        <p:txBody>
          <a:bodyPr wrap="none" lIns="91345" tIns="45673" rIns="91345" bIns="45673">
            <a:spAutoFit/>
            <a:scene3d>
              <a:camera prst="orthographicFront"/>
              <a:lightRig rig="glow" dir="tl">
                <a:rot lat="0" lon="0" rev="5400000"/>
              </a:lightRig>
            </a:scene3d>
            <a:sp3d contourW="12700">
              <a:bevelT w="25400" h="25400"/>
              <a:contourClr>
                <a:schemeClr val="accent6">
                  <a:shade val="73000"/>
                </a:schemeClr>
              </a:contourClr>
            </a:sp3d>
          </a:bodyPr>
          <a:lstStyle/>
          <a:p>
            <a:pPr marL="913524" indent="-913524" algn="ctr"/>
            <a:r>
              <a:rPr lang="en-US" sz="11000" dirty="0" smtClean="0">
                <a:ln w="11430"/>
                <a:solidFill>
                  <a:srgbClr val="FFFF00"/>
                </a:solidFill>
                <a:effectLst>
                  <a:glow rad="101600">
                    <a:schemeClr val="tx1">
                      <a:alpha val="60000"/>
                    </a:schemeClr>
                  </a:glow>
                  <a:outerShdw dist="127000" dir="2400000" algn="tl">
                    <a:srgbClr val="000000"/>
                  </a:outerShdw>
                </a:effectLst>
                <a:latin typeface="Berlin Sans FB" pitchFamily="34" charset="0"/>
              </a:rPr>
              <a:t>The Person of</a:t>
            </a:r>
          </a:p>
          <a:p>
            <a:pPr marL="913524" indent="-913524" algn="ctr"/>
            <a:r>
              <a:rPr lang="en-US" sz="11000" dirty="0" smtClean="0">
                <a:ln w="11430"/>
                <a:solidFill>
                  <a:srgbClr val="FFFF00"/>
                </a:solidFill>
                <a:effectLst>
                  <a:glow rad="101600">
                    <a:schemeClr val="tx1">
                      <a:alpha val="60000"/>
                    </a:schemeClr>
                  </a:glow>
                  <a:outerShdw dist="127000" dir="2400000" algn="tl">
                    <a:srgbClr val="000000"/>
                  </a:outerShdw>
                </a:effectLst>
                <a:latin typeface="Berlin Sans FB" pitchFamily="34" charset="0"/>
              </a:rPr>
              <a:t>Jesus Christ!</a:t>
            </a:r>
            <a:endParaRPr lang="en-US" sz="11000" dirty="0" smtClean="0">
              <a:ln w="11430">
                <a:solidFill>
                  <a:schemeClr val="bg1"/>
                </a:solidFill>
              </a:ln>
              <a:solidFill>
                <a:schemeClr val="bg1"/>
              </a:solidFill>
              <a:effectLst>
                <a:glow rad="101600">
                  <a:schemeClr val="tx1">
                    <a:alpha val="60000"/>
                  </a:schemeClr>
                </a:glow>
                <a:outerShdw dist="127000" dir="2400000" algn="tl">
                  <a:srgbClr val="000000"/>
                </a:outerShdw>
              </a:effectLst>
              <a:latin typeface="Berlin Sans FB" pitchFamily="34" charset="0"/>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www.greatsite.com/images/home/ancient-bible.jpg"/>
          <p:cNvPicPr>
            <a:picLocks noChangeAspect="1" noChangeArrowheads="1"/>
          </p:cNvPicPr>
          <p:nvPr/>
        </p:nvPicPr>
        <p:blipFill>
          <a:blip r:embed="rId2" cstate="print"/>
          <a:srcRect/>
          <a:stretch>
            <a:fillRect/>
          </a:stretch>
        </p:blipFill>
        <p:spPr bwMode="auto">
          <a:xfrm>
            <a:off x="6" y="0"/>
            <a:ext cx="18288000" cy="10287000"/>
          </a:xfrm>
          <a:prstGeom prst="rect">
            <a:avLst/>
          </a:prstGeom>
          <a:noFill/>
        </p:spPr>
      </p:pic>
      <p:pic>
        <p:nvPicPr>
          <p:cNvPr id="8" name="Picture 7" descr="Jesus (Close Up View) (edited).jpg"/>
          <p:cNvPicPr>
            <a:picLocks noChangeAspect="1"/>
          </p:cNvPicPr>
          <p:nvPr/>
        </p:nvPicPr>
        <p:blipFill>
          <a:blip r:embed="rId3" cstate="print">
            <a:clrChange>
              <a:clrFrom>
                <a:srgbClr val="FFFFFF"/>
              </a:clrFrom>
              <a:clrTo>
                <a:srgbClr val="FFFFFF">
                  <a:alpha val="0"/>
                </a:srgbClr>
              </a:clrTo>
            </a:clrChange>
          </a:blip>
          <a:stretch>
            <a:fillRect/>
          </a:stretch>
        </p:blipFill>
        <p:spPr>
          <a:xfrm>
            <a:off x="9743615" y="1714501"/>
            <a:ext cx="8544393" cy="8572500"/>
          </a:xfrm>
          <a:prstGeom prst="rect">
            <a:avLst/>
          </a:prstGeom>
          <a:effectLst>
            <a:softEdge rad="635000"/>
          </a:effectLst>
        </p:spPr>
      </p:pic>
      <p:sp>
        <p:nvSpPr>
          <p:cNvPr id="9" name="Rectangle 8"/>
          <p:cNvSpPr/>
          <p:nvPr/>
        </p:nvSpPr>
        <p:spPr>
          <a:xfrm>
            <a:off x="1960743" y="2781302"/>
            <a:ext cx="9491830" cy="5427032"/>
          </a:xfrm>
          <a:prstGeom prst="rect">
            <a:avLst/>
          </a:prstGeom>
          <a:noFill/>
        </p:spPr>
        <p:txBody>
          <a:bodyPr wrap="none" lIns="91345" tIns="45673" rIns="91345" bIns="45673">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pPr algn="ctr">
              <a:lnSpc>
                <a:spcPts val="10393"/>
              </a:lnSpc>
            </a:pPr>
            <a:r>
              <a:rPr lang="en-US" sz="9800" b="1" dirty="0" smtClean="0">
                <a:ln w="11430">
                  <a:solidFill>
                    <a:srgbClr val="FFFF00"/>
                  </a:solidFill>
                </a:ln>
                <a:solidFill>
                  <a:srgbClr val="FFFF00"/>
                </a:solidFill>
                <a:effectLst>
                  <a:glow rad="101600">
                    <a:schemeClr val="tx1">
                      <a:alpha val="60000"/>
                    </a:schemeClr>
                  </a:glow>
                  <a:outerShdw dist="127000" dir="2400000" algn="tl" rotWithShape="0">
                    <a:prstClr val="black"/>
                  </a:outerShdw>
                </a:effectLst>
                <a:latin typeface="Maiandra GD" pitchFamily="34" charset="0"/>
              </a:rPr>
              <a:t>The Bodily </a:t>
            </a:r>
          </a:p>
          <a:p>
            <a:pPr algn="ctr">
              <a:lnSpc>
                <a:spcPts val="10393"/>
              </a:lnSpc>
            </a:pPr>
            <a:r>
              <a:rPr lang="en-US" sz="9800" b="1" dirty="0" smtClean="0">
                <a:ln w="11430">
                  <a:solidFill>
                    <a:srgbClr val="FFFF00"/>
                  </a:solidFill>
                </a:ln>
                <a:solidFill>
                  <a:srgbClr val="FFFF00"/>
                </a:solidFill>
                <a:effectLst>
                  <a:glow rad="101600">
                    <a:schemeClr val="tx1">
                      <a:alpha val="60000"/>
                    </a:schemeClr>
                  </a:glow>
                  <a:outerShdw dist="127000" dir="2400000" algn="tl" rotWithShape="0">
                    <a:prstClr val="black"/>
                  </a:outerShdw>
                </a:effectLst>
                <a:latin typeface="Maiandra GD" pitchFamily="34" charset="0"/>
              </a:rPr>
              <a:t>Resurrection of</a:t>
            </a:r>
          </a:p>
          <a:p>
            <a:pPr algn="ctr">
              <a:lnSpc>
                <a:spcPts val="10393"/>
              </a:lnSpc>
            </a:pPr>
            <a:r>
              <a:rPr lang="en-US" sz="9800" b="1" dirty="0" smtClean="0">
                <a:ln w="11430">
                  <a:solidFill>
                    <a:srgbClr val="FFFF00"/>
                  </a:solidFill>
                </a:ln>
                <a:solidFill>
                  <a:srgbClr val="FFFF00"/>
                </a:solidFill>
                <a:effectLst>
                  <a:glow rad="101600">
                    <a:schemeClr val="tx1">
                      <a:alpha val="60000"/>
                    </a:schemeClr>
                  </a:glow>
                  <a:outerShdw dist="127000" dir="2400000" algn="tl" rotWithShape="0">
                    <a:prstClr val="black"/>
                  </a:outerShdw>
                </a:effectLst>
                <a:latin typeface="Maiandra GD" pitchFamily="34" charset="0"/>
              </a:rPr>
              <a:t>Jesus Christ</a:t>
            </a:r>
          </a:p>
          <a:p>
            <a:pPr algn="ctr">
              <a:lnSpc>
                <a:spcPts val="10393"/>
              </a:lnSpc>
            </a:pPr>
            <a:r>
              <a:rPr lang="en-US" sz="9800" b="1" dirty="0" smtClean="0">
                <a:ln w="11430">
                  <a:solidFill>
                    <a:srgbClr val="FFFF00"/>
                  </a:solidFill>
                </a:ln>
                <a:solidFill>
                  <a:srgbClr val="FFFF00"/>
                </a:solidFill>
                <a:effectLst>
                  <a:glow rad="101600">
                    <a:schemeClr val="tx1">
                      <a:alpha val="60000"/>
                    </a:schemeClr>
                  </a:glow>
                  <a:outerShdw dist="127000" dir="2400000" algn="tl" rotWithShape="0">
                    <a:prstClr val="black"/>
                  </a:outerShdw>
                </a:effectLst>
                <a:latin typeface="Maiandra GD" pitchFamily="34" charset="0"/>
              </a:rPr>
              <a:t>from the Dead</a:t>
            </a:r>
          </a:p>
        </p:txBody>
      </p:sp>
      <p:pic>
        <p:nvPicPr>
          <p:cNvPr id="10" name="Picture 9"/>
          <p:cNvPicPr/>
          <p:nvPr/>
        </p:nvPicPr>
        <p:blipFill>
          <a:blip r:embed="rId4" cstate="print"/>
          <a:srcRect l="4386" t="30000" r="5263"/>
          <a:stretch>
            <a:fillRect/>
          </a:stretch>
        </p:blipFill>
        <p:spPr bwMode="auto">
          <a:xfrm>
            <a:off x="3444086" y="670721"/>
            <a:ext cx="11338721" cy="2034380"/>
          </a:xfrm>
          <a:prstGeom prst="rect">
            <a:avLst/>
          </a:prstGeom>
          <a:noFill/>
          <a:effectLst>
            <a:outerShdw blurRad="50800" dist="76200" dir="2400000" algn="ctr" rotWithShape="0">
              <a:schemeClr val="tx1"/>
            </a:outerShdw>
          </a:effectLst>
        </p:spPr>
      </p:pic>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esus - Resurrection.jpg"/>
          <p:cNvPicPr>
            <a:picLocks noChangeAspect="1"/>
          </p:cNvPicPr>
          <p:nvPr/>
        </p:nvPicPr>
        <p:blipFill>
          <a:blip r:embed="rId2" cstate="print"/>
          <a:stretch>
            <a:fillRect/>
          </a:stretch>
        </p:blipFill>
        <p:spPr>
          <a:xfrm>
            <a:off x="2" y="0"/>
            <a:ext cx="18292371" cy="10287000"/>
          </a:xfrm>
          <a:prstGeom prst="rect">
            <a:avLst/>
          </a:prstGeom>
        </p:spPr>
      </p:pic>
      <p:sp>
        <p:nvSpPr>
          <p:cNvPr id="5" name="Rectangle 4"/>
          <p:cNvSpPr/>
          <p:nvPr/>
        </p:nvSpPr>
        <p:spPr>
          <a:xfrm>
            <a:off x="1177426" y="3886203"/>
            <a:ext cx="15817688" cy="4401970"/>
          </a:xfrm>
          <a:prstGeom prst="rect">
            <a:avLst/>
          </a:prstGeom>
        </p:spPr>
        <p:txBody>
          <a:bodyPr wrap="square" lIns="137921" tIns="68959" rIns="137921" bIns="68959">
            <a:spAutoFit/>
          </a:bodyPr>
          <a:lstStyle/>
          <a:p>
            <a:pPr algn="just"/>
            <a:r>
              <a:rPr lang="en-US" sz="8300" dirty="0" smtClean="0">
                <a:solidFill>
                  <a:schemeClr val="bg1"/>
                </a:solidFill>
                <a:effectLst>
                  <a:glow rad="101600">
                    <a:schemeClr val="tx1">
                      <a:alpha val="60000"/>
                    </a:schemeClr>
                  </a:glow>
                  <a:outerShdw dist="88900" dir="2400000" algn="ctr" rotWithShape="0">
                    <a:schemeClr val="tx1"/>
                  </a:outerShdw>
                </a:effectLst>
                <a:latin typeface="Berlin Sans FB" pitchFamily="34" charset="0"/>
              </a:rPr>
              <a:t>1 Corinthians 15:14</a:t>
            </a:r>
            <a:r>
              <a:rPr lang="en-US" sz="3600" dirty="0" smtClean="0">
                <a:solidFill>
                  <a:schemeClr val="bg1"/>
                </a:solidFill>
                <a:effectLst>
                  <a:glow rad="101600">
                    <a:schemeClr val="tx1">
                      <a:alpha val="60000"/>
                    </a:schemeClr>
                  </a:glow>
                  <a:outerShdw dist="88900" dir="2400000" algn="ctr" rotWithShape="0">
                    <a:schemeClr val="tx1"/>
                  </a:outerShdw>
                </a:effectLst>
                <a:latin typeface="Berlin Sans FB" pitchFamily="34" charset="0"/>
              </a:rPr>
              <a:t> </a:t>
            </a:r>
            <a:r>
              <a:rPr lang="en-US" sz="5400" dirty="0" smtClean="0">
                <a:solidFill>
                  <a:schemeClr val="bg1"/>
                </a:solidFill>
                <a:effectLst>
                  <a:glow rad="101600">
                    <a:schemeClr val="tx1">
                      <a:alpha val="60000"/>
                    </a:schemeClr>
                  </a:glow>
                  <a:outerShdw dist="88900" dir="2400000" algn="ctr" rotWithShape="0">
                    <a:schemeClr val="tx1"/>
                  </a:outerShdw>
                </a:effectLst>
                <a:latin typeface="Berlin Sans FB" pitchFamily="34" charset="0"/>
              </a:rPr>
              <a:t>(NIV)   </a:t>
            </a:r>
            <a:r>
              <a:rPr lang="en-US" sz="8300" dirty="0" smtClean="0">
                <a:solidFill>
                  <a:schemeClr val="bg1"/>
                </a:solidFill>
                <a:effectLst>
                  <a:glow rad="101600">
                    <a:schemeClr val="tx1">
                      <a:alpha val="60000"/>
                    </a:schemeClr>
                  </a:glow>
                  <a:outerShdw dist="88900" dir="2400000" algn="ctr" rotWithShape="0">
                    <a:schemeClr val="tx1"/>
                  </a:outerShdw>
                </a:effectLst>
                <a:latin typeface="Berlin Sans FB" pitchFamily="34" charset="0"/>
              </a:rPr>
              <a:t>“And if Christ has not been raised, our preaching is useless and so is your faith.”</a:t>
            </a:r>
          </a:p>
          <a:p>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mptyTombGrungeDarkHD.jpg"/>
          <p:cNvPicPr>
            <a:picLocks noChangeAspect="1"/>
          </p:cNvPicPr>
          <p:nvPr/>
        </p:nvPicPr>
        <p:blipFill>
          <a:blip r:embed="rId2" cstate="print"/>
          <a:stretch>
            <a:fillRect/>
          </a:stretch>
        </p:blipFill>
        <p:spPr>
          <a:xfrm>
            <a:off x="6" y="0"/>
            <a:ext cx="18288000" cy="10287000"/>
          </a:xfrm>
          <a:prstGeom prst="rect">
            <a:avLst/>
          </a:prstGeom>
        </p:spPr>
      </p:pic>
      <p:sp>
        <p:nvSpPr>
          <p:cNvPr id="4" name="Rectangle 3"/>
          <p:cNvSpPr/>
          <p:nvPr/>
        </p:nvSpPr>
        <p:spPr>
          <a:xfrm>
            <a:off x="316611" y="1664940"/>
            <a:ext cx="17665009" cy="877904"/>
          </a:xfrm>
          <a:prstGeom prst="rect">
            <a:avLst/>
          </a:prstGeom>
          <a:noFill/>
        </p:spPr>
        <p:txBody>
          <a:bodyPr wrap="square" lIns="137894" tIns="68947" rIns="137894" bIns="68947">
            <a:spAutoFit/>
          </a:bodyPr>
          <a:lstStyle/>
          <a:p>
            <a:pPr marL="1379054" indent="-1379054" algn="ctr"/>
            <a:r>
              <a:rPr lang="en-US" sz="4800" dirty="0" smtClean="0">
                <a:ln w="18415" cmpd="sng">
                  <a:solidFill>
                    <a:srgbClr val="FFFF00"/>
                  </a:solidFill>
                  <a:prstDash val="solid"/>
                </a:ln>
                <a:solidFill>
                  <a:srgbClr val="FFFF00"/>
                </a:solidFill>
                <a:effectLst>
                  <a:outerShdw dist="50800" dir="2400000" algn="tl" rotWithShape="0">
                    <a:schemeClr val="tx1"/>
                  </a:outerShdw>
                </a:effectLst>
              </a:rPr>
              <a:t>1. The Disciples believed they had encounters with the risen Jesus!</a:t>
            </a:r>
            <a:endParaRPr lang="en-US" sz="4800" dirty="0">
              <a:ln w="18415" cmpd="sng">
                <a:solidFill>
                  <a:srgbClr val="FFFF00"/>
                </a:solidFill>
                <a:prstDash val="solid"/>
              </a:ln>
              <a:solidFill>
                <a:srgbClr val="FFFF00"/>
              </a:solidFill>
              <a:effectLst>
                <a:outerShdw dist="50800" dir="2400000" algn="tl" rotWithShape="0">
                  <a:schemeClr val="tx1"/>
                </a:outerShdw>
              </a:effectLst>
            </a:endParaRPr>
          </a:p>
        </p:txBody>
      </p:sp>
      <p:sp>
        <p:nvSpPr>
          <p:cNvPr id="5" name="Rectangle 4"/>
          <p:cNvSpPr/>
          <p:nvPr/>
        </p:nvSpPr>
        <p:spPr>
          <a:xfrm>
            <a:off x="22851" y="2500955"/>
            <a:ext cx="18265149" cy="1801234"/>
          </a:xfrm>
          <a:prstGeom prst="rect">
            <a:avLst/>
          </a:prstGeom>
          <a:noFill/>
        </p:spPr>
        <p:txBody>
          <a:bodyPr wrap="square" lIns="137894" tIns="68947" rIns="137894" bIns="68947">
            <a:spAutoFit/>
          </a:bodyPr>
          <a:lstStyle/>
          <a:p>
            <a:pPr marL="1379054" indent="-1379054" algn="ctr"/>
            <a:r>
              <a:rPr lang="en-US" sz="5400" dirty="0" smtClean="0">
                <a:ln w="18415" cmpd="sng">
                  <a:solidFill>
                    <a:srgbClr val="99CCFF"/>
                  </a:solidFill>
                  <a:prstDash val="solid"/>
                </a:ln>
                <a:solidFill>
                  <a:srgbClr val="99CCFF"/>
                </a:solidFill>
                <a:effectLst>
                  <a:outerShdw dist="50800" dir="2400000" algn="tl" rotWithShape="0">
                    <a:schemeClr val="tx1"/>
                  </a:outerShdw>
                </a:effectLst>
              </a:rPr>
              <a:t>2. The Disciples were transformed from </a:t>
            </a:r>
          </a:p>
          <a:p>
            <a:pPr marL="1379054" indent="-1379054" algn="ctr"/>
            <a:r>
              <a:rPr lang="en-US" sz="5400" dirty="0" smtClean="0">
                <a:ln w="18415" cmpd="sng">
                  <a:solidFill>
                    <a:srgbClr val="99CCFF"/>
                  </a:solidFill>
                  <a:prstDash val="solid"/>
                </a:ln>
                <a:solidFill>
                  <a:srgbClr val="99CCFF"/>
                </a:solidFill>
                <a:effectLst>
                  <a:outerShdw dist="50800" dir="2400000" algn="tl" rotWithShape="0">
                    <a:schemeClr val="tx1"/>
                  </a:outerShdw>
                </a:effectLst>
              </a:rPr>
              <a:t>fearful doubters to bold </a:t>
            </a:r>
            <a:r>
              <a:rPr lang="en-US" sz="5400" dirty="0" err="1" smtClean="0">
                <a:ln w="18415" cmpd="sng">
                  <a:solidFill>
                    <a:srgbClr val="99CCFF"/>
                  </a:solidFill>
                  <a:prstDash val="solid"/>
                </a:ln>
                <a:solidFill>
                  <a:srgbClr val="99CCFF"/>
                </a:solidFill>
                <a:effectLst>
                  <a:outerShdw dist="50800" dir="2400000" algn="tl" rotWithShape="0">
                    <a:schemeClr val="tx1"/>
                  </a:outerShdw>
                </a:effectLst>
              </a:rPr>
              <a:t>proclaimers</a:t>
            </a:r>
            <a:r>
              <a:rPr lang="en-US" sz="5400" dirty="0" smtClean="0">
                <a:ln w="18415" cmpd="sng">
                  <a:solidFill>
                    <a:srgbClr val="99CCFF"/>
                  </a:solidFill>
                  <a:prstDash val="solid"/>
                </a:ln>
                <a:solidFill>
                  <a:srgbClr val="99CCFF"/>
                </a:solidFill>
                <a:effectLst>
                  <a:outerShdw dist="50800" dir="2400000" algn="tl" rotWithShape="0">
                    <a:schemeClr val="tx1"/>
                  </a:outerShdw>
                </a:effectLst>
              </a:rPr>
              <a:t>! </a:t>
            </a:r>
            <a:endParaRPr lang="en-US" sz="5400" dirty="0">
              <a:ln w="18415" cmpd="sng">
                <a:solidFill>
                  <a:srgbClr val="99CCFF"/>
                </a:solidFill>
                <a:prstDash val="solid"/>
              </a:ln>
              <a:solidFill>
                <a:srgbClr val="99CCFF"/>
              </a:solidFill>
              <a:effectLst>
                <a:outerShdw dist="50800" dir="2400000" algn="tl" rotWithShape="0">
                  <a:schemeClr val="tx1"/>
                </a:outerShdw>
              </a:effectLst>
            </a:endParaRPr>
          </a:p>
        </p:txBody>
      </p:sp>
      <p:sp>
        <p:nvSpPr>
          <p:cNvPr id="6" name="Rectangle 5"/>
          <p:cNvSpPr/>
          <p:nvPr/>
        </p:nvSpPr>
        <p:spPr>
          <a:xfrm>
            <a:off x="369225" y="4162180"/>
            <a:ext cx="17665009" cy="877904"/>
          </a:xfrm>
          <a:prstGeom prst="rect">
            <a:avLst/>
          </a:prstGeom>
          <a:noFill/>
        </p:spPr>
        <p:txBody>
          <a:bodyPr wrap="square" lIns="137894" tIns="68947" rIns="137894" bIns="68947">
            <a:spAutoFit/>
          </a:bodyPr>
          <a:lstStyle/>
          <a:p>
            <a:pPr marL="1379054" indent="-1379054" algn="ctr"/>
            <a:r>
              <a:rPr lang="en-US" sz="4800" dirty="0" smtClean="0">
                <a:ln w="18415" cmpd="sng">
                  <a:solidFill>
                    <a:srgbClr val="FFFF00"/>
                  </a:solidFill>
                  <a:prstDash val="solid"/>
                </a:ln>
                <a:solidFill>
                  <a:srgbClr val="FFFF00"/>
                </a:solidFill>
                <a:effectLst>
                  <a:outerShdw dist="50800" dir="2400000" algn="tl" rotWithShape="0">
                    <a:schemeClr val="tx1"/>
                  </a:outerShdw>
                </a:effectLst>
              </a:rPr>
              <a:t>3. Jesus’ Tomb was empty!</a:t>
            </a:r>
            <a:endParaRPr lang="en-US" sz="4800" dirty="0">
              <a:ln w="18415" cmpd="sng">
                <a:solidFill>
                  <a:srgbClr val="FFFF00"/>
                </a:solidFill>
                <a:prstDash val="solid"/>
              </a:ln>
              <a:solidFill>
                <a:srgbClr val="FFFF00"/>
              </a:solidFill>
              <a:effectLst>
                <a:outerShdw dist="50800" dir="2400000" algn="tl" rotWithShape="0">
                  <a:schemeClr val="tx1"/>
                </a:outerShdw>
              </a:effectLst>
            </a:endParaRPr>
          </a:p>
        </p:txBody>
      </p:sp>
      <p:sp>
        <p:nvSpPr>
          <p:cNvPr id="7" name="Rectangle 6"/>
          <p:cNvSpPr/>
          <p:nvPr/>
        </p:nvSpPr>
        <p:spPr>
          <a:xfrm>
            <a:off x="369225" y="4989766"/>
            <a:ext cx="17665009" cy="877904"/>
          </a:xfrm>
          <a:prstGeom prst="rect">
            <a:avLst/>
          </a:prstGeom>
          <a:noFill/>
        </p:spPr>
        <p:txBody>
          <a:bodyPr wrap="square" lIns="137894" tIns="68947" rIns="137894" bIns="68947">
            <a:spAutoFit/>
          </a:bodyPr>
          <a:lstStyle/>
          <a:p>
            <a:pPr marL="1379054" indent="-1379054" algn="ctr"/>
            <a:r>
              <a:rPr lang="en-US" sz="4800" dirty="0" smtClean="0">
                <a:ln w="18415" cmpd="sng">
                  <a:solidFill>
                    <a:srgbClr val="99CCFF"/>
                  </a:solidFill>
                  <a:prstDash val="solid"/>
                </a:ln>
                <a:solidFill>
                  <a:srgbClr val="99CCFF"/>
                </a:solidFill>
                <a:effectLst>
                  <a:outerShdw dist="50800" dir="2400000" algn="tl" rotWithShape="0">
                    <a:schemeClr val="tx1"/>
                  </a:outerShdw>
                </a:effectLst>
              </a:rPr>
              <a:t>4. The Resurrection message was central to early church teachings!</a:t>
            </a:r>
            <a:endParaRPr lang="en-US" sz="4800" dirty="0">
              <a:ln w="18415" cmpd="sng">
                <a:solidFill>
                  <a:srgbClr val="99CCFF"/>
                </a:solidFill>
                <a:prstDash val="solid"/>
              </a:ln>
              <a:solidFill>
                <a:srgbClr val="99CCFF"/>
              </a:solidFill>
              <a:effectLst>
                <a:outerShdw dist="50800" dir="2400000" algn="tl" rotWithShape="0">
                  <a:schemeClr val="tx1"/>
                </a:outerShdw>
              </a:effectLst>
            </a:endParaRPr>
          </a:p>
        </p:txBody>
      </p:sp>
      <p:sp>
        <p:nvSpPr>
          <p:cNvPr id="8" name="Rectangle 7"/>
          <p:cNvSpPr/>
          <p:nvPr/>
        </p:nvSpPr>
        <p:spPr>
          <a:xfrm>
            <a:off x="369225" y="5841952"/>
            <a:ext cx="17665009" cy="877904"/>
          </a:xfrm>
          <a:prstGeom prst="rect">
            <a:avLst/>
          </a:prstGeom>
          <a:noFill/>
        </p:spPr>
        <p:txBody>
          <a:bodyPr wrap="square" lIns="137894" tIns="68947" rIns="137894" bIns="68947">
            <a:spAutoFit/>
          </a:bodyPr>
          <a:lstStyle/>
          <a:p>
            <a:pPr marL="1379054" indent="-1379054" algn="ctr"/>
            <a:r>
              <a:rPr lang="en-US" sz="4800" dirty="0" smtClean="0">
                <a:ln w="18415" cmpd="sng">
                  <a:solidFill>
                    <a:srgbClr val="FFFF00"/>
                  </a:solidFill>
                  <a:prstDash val="solid"/>
                </a:ln>
                <a:solidFill>
                  <a:srgbClr val="FFFF00"/>
                </a:solidFill>
                <a:effectLst>
                  <a:outerShdw dist="50800" dir="2400000" algn="tl" rotWithShape="0">
                    <a:schemeClr val="tx1"/>
                  </a:outerShdw>
                </a:effectLst>
              </a:rPr>
              <a:t>5. Jewish leaders could not disprove the disciples message!</a:t>
            </a:r>
            <a:endParaRPr lang="en-US" sz="4800" dirty="0">
              <a:ln w="18415" cmpd="sng">
                <a:solidFill>
                  <a:srgbClr val="FFFF00"/>
                </a:solidFill>
                <a:prstDash val="solid"/>
              </a:ln>
              <a:solidFill>
                <a:srgbClr val="FFFF00"/>
              </a:solidFill>
              <a:effectLst>
                <a:outerShdw dist="50800" dir="2400000" algn="tl" rotWithShape="0">
                  <a:schemeClr val="tx1"/>
                </a:outerShdw>
              </a:effectLst>
            </a:endParaRPr>
          </a:p>
        </p:txBody>
      </p:sp>
      <p:sp>
        <p:nvSpPr>
          <p:cNvPr id="9" name="Rectangle 8"/>
          <p:cNvSpPr/>
          <p:nvPr/>
        </p:nvSpPr>
        <p:spPr>
          <a:xfrm>
            <a:off x="369225" y="6731755"/>
            <a:ext cx="17665009" cy="877904"/>
          </a:xfrm>
          <a:prstGeom prst="rect">
            <a:avLst/>
          </a:prstGeom>
          <a:noFill/>
        </p:spPr>
        <p:txBody>
          <a:bodyPr wrap="square" lIns="137894" tIns="68947" rIns="137894" bIns="68947">
            <a:spAutoFit/>
          </a:bodyPr>
          <a:lstStyle/>
          <a:p>
            <a:pPr marL="1379054" indent="-1379054" algn="ctr"/>
            <a:r>
              <a:rPr lang="en-US" sz="4800" dirty="0" smtClean="0">
                <a:ln w="18415" cmpd="sng">
                  <a:solidFill>
                    <a:srgbClr val="99CCFF"/>
                  </a:solidFill>
                  <a:prstDash val="solid"/>
                </a:ln>
                <a:solidFill>
                  <a:srgbClr val="99CCFF"/>
                </a:solidFill>
                <a:effectLst>
                  <a:outerShdw dist="50800" dir="2400000" algn="tl" rotWithShape="0">
                    <a:schemeClr val="tx1"/>
                  </a:outerShdw>
                </a:effectLst>
              </a:rPr>
              <a:t>6. The Resurrection was crucial to the church’s birth &amp; rapid spread!</a:t>
            </a:r>
            <a:endParaRPr lang="en-US" sz="4800" dirty="0">
              <a:ln w="18415" cmpd="sng">
                <a:solidFill>
                  <a:srgbClr val="99CCFF"/>
                </a:solidFill>
                <a:prstDash val="solid"/>
              </a:ln>
              <a:solidFill>
                <a:srgbClr val="99CCFF"/>
              </a:solidFill>
              <a:effectLst>
                <a:outerShdw dist="50800" dir="2400000" algn="tl" rotWithShape="0">
                  <a:schemeClr val="tx1"/>
                </a:outerShdw>
              </a:effectLst>
            </a:endParaRPr>
          </a:p>
        </p:txBody>
      </p:sp>
      <p:sp>
        <p:nvSpPr>
          <p:cNvPr id="10" name="Rectangle 9"/>
          <p:cNvSpPr/>
          <p:nvPr/>
        </p:nvSpPr>
        <p:spPr>
          <a:xfrm>
            <a:off x="369225" y="7581430"/>
            <a:ext cx="17665009" cy="877904"/>
          </a:xfrm>
          <a:prstGeom prst="rect">
            <a:avLst/>
          </a:prstGeom>
          <a:noFill/>
        </p:spPr>
        <p:txBody>
          <a:bodyPr wrap="square" lIns="137894" tIns="68947" rIns="137894" bIns="68947">
            <a:spAutoFit/>
          </a:bodyPr>
          <a:lstStyle/>
          <a:p>
            <a:pPr marL="1379054" indent="-1379054" algn="ctr"/>
            <a:r>
              <a:rPr lang="en-US" sz="4800" dirty="0" smtClean="0">
                <a:ln w="18415" cmpd="sng">
                  <a:solidFill>
                    <a:srgbClr val="FFFF00"/>
                  </a:solidFill>
                  <a:prstDash val="solid"/>
                </a:ln>
                <a:solidFill>
                  <a:srgbClr val="FFFF00"/>
                </a:solidFill>
                <a:effectLst>
                  <a:outerShdw dist="50800" dir="2400000" algn="tl" rotWithShape="0">
                    <a:schemeClr val="tx1"/>
                  </a:outerShdw>
                </a:effectLst>
              </a:rPr>
              <a:t>7. Sunday became the primary day of worship!</a:t>
            </a:r>
            <a:endParaRPr lang="en-US" sz="4800" dirty="0">
              <a:ln w="18415" cmpd="sng">
                <a:solidFill>
                  <a:srgbClr val="FFFF00"/>
                </a:solidFill>
                <a:prstDash val="solid"/>
              </a:ln>
              <a:solidFill>
                <a:srgbClr val="FFFF00"/>
              </a:solidFill>
              <a:effectLst>
                <a:outerShdw dist="50800" dir="2400000" algn="tl" rotWithShape="0">
                  <a:schemeClr val="tx1"/>
                </a:outerShdw>
              </a:effectLst>
            </a:endParaRPr>
          </a:p>
        </p:txBody>
      </p:sp>
      <p:sp>
        <p:nvSpPr>
          <p:cNvPr id="11" name="Rectangle 10"/>
          <p:cNvSpPr/>
          <p:nvPr/>
        </p:nvSpPr>
        <p:spPr>
          <a:xfrm>
            <a:off x="6" y="8381528"/>
            <a:ext cx="18288000" cy="877904"/>
          </a:xfrm>
          <a:prstGeom prst="rect">
            <a:avLst/>
          </a:prstGeom>
          <a:noFill/>
        </p:spPr>
        <p:txBody>
          <a:bodyPr wrap="square" lIns="137894" tIns="68947" rIns="137894" bIns="68947">
            <a:spAutoFit/>
          </a:bodyPr>
          <a:lstStyle/>
          <a:p>
            <a:pPr marL="1379054" indent="-1379054" algn="ctr"/>
            <a:r>
              <a:rPr lang="en-US" sz="4800" dirty="0" smtClean="0">
                <a:ln w="18415" cmpd="sng">
                  <a:solidFill>
                    <a:srgbClr val="99CCFF"/>
                  </a:solidFill>
                  <a:prstDash val="solid"/>
                </a:ln>
                <a:solidFill>
                  <a:srgbClr val="99CCFF"/>
                </a:solidFill>
                <a:effectLst>
                  <a:outerShdw dist="50800" dir="2400000" algn="tl" rotWithShape="0">
                    <a:schemeClr val="tx1"/>
                  </a:outerShdw>
                </a:effectLst>
              </a:rPr>
              <a:t>8. James, (brother of Jesus) was transformed from skeptic to believer!</a:t>
            </a:r>
            <a:endParaRPr lang="en-US" sz="4800" dirty="0">
              <a:ln w="18415" cmpd="sng">
                <a:solidFill>
                  <a:srgbClr val="99CCFF"/>
                </a:solidFill>
                <a:prstDash val="solid"/>
              </a:ln>
              <a:solidFill>
                <a:srgbClr val="99CCFF"/>
              </a:solidFill>
              <a:effectLst>
                <a:outerShdw dist="50800" dir="2400000" algn="tl" rotWithShape="0">
                  <a:schemeClr val="tx1"/>
                </a:outerShdw>
              </a:effectLst>
            </a:endParaRPr>
          </a:p>
        </p:txBody>
      </p:sp>
      <p:sp>
        <p:nvSpPr>
          <p:cNvPr id="12" name="Rectangle 11"/>
          <p:cNvSpPr/>
          <p:nvPr/>
        </p:nvSpPr>
        <p:spPr>
          <a:xfrm>
            <a:off x="369225" y="9218866"/>
            <a:ext cx="17665009" cy="877904"/>
          </a:xfrm>
          <a:prstGeom prst="rect">
            <a:avLst/>
          </a:prstGeom>
          <a:noFill/>
        </p:spPr>
        <p:txBody>
          <a:bodyPr wrap="square" lIns="137894" tIns="68947" rIns="137894" bIns="68947">
            <a:spAutoFit/>
          </a:bodyPr>
          <a:lstStyle/>
          <a:p>
            <a:pPr marL="1379054" indent="-1379054" algn="ctr"/>
            <a:r>
              <a:rPr lang="en-US" sz="4800" dirty="0" smtClean="0">
                <a:ln w="18415" cmpd="sng">
                  <a:solidFill>
                    <a:srgbClr val="FFFF00"/>
                  </a:solidFill>
                  <a:prstDash val="solid"/>
                </a:ln>
                <a:solidFill>
                  <a:srgbClr val="FFFF00"/>
                </a:solidFill>
                <a:effectLst>
                  <a:outerShdw dist="50800" dir="2400000" algn="tl" rotWithShape="0">
                    <a:schemeClr val="tx1"/>
                  </a:outerShdw>
                </a:effectLst>
              </a:rPr>
              <a:t>9. Paul (Saul) was transformed by his believed encounter with Christ!</a:t>
            </a:r>
            <a:endParaRPr lang="en-US" sz="4800" dirty="0">
              <a:ln w="18415" cmpd="sng">
                <a:solidFill>
                  <a:srgbClr val="FFFF00"/>
                </a:solidFill>
                <a:prstDash val="solid"/>
              </a:ln>
              <a:solidFill>
                <a:srgbClr val="FFFF00"/>
              </a:solidFill>
              <a:effectLst>
                <a:outerShdw dist="50800" dir="2400000" algn="tl" rotWithShape="0">
                  <a:schemeClr val="tx1"/>
                </a:outerShdw>
              </a:effectLst>
            </a:endParaRPr>
          </a:p>
        </p:txBody>
      </p:sp>
      <p:sp>
        <p:nvSpPr>
          <p:cNvPr id="13" name="Rectangle 12"/>
          <p:cNvSpPr/>
          <p:nvPr/>
        </p:nvSpPr>
        <p:spPr>
          <a:xfrm>
            <a:off x="369223" y="159161"/>
            <a:ext cx="17549552" cy="137159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894" tIns="68947" rIns="137894" bIns="68947" rtlCol="0" anchor="ctr"/>
          <a:lstStyle/>
          <a:p>
            <a:pPr algn="ctr"/>
            <a:endParaRPr lang="en-US"/>
          </a:p>
        </p:txBody>
      </p:sp>
      <p:sp>
        <p:nvSpPr>
          <p:cNvPr id="3" name="Rectangle 2"/>
          <p:cNvSpPr/>
          <p:nvPr/>
        </p:nvSpPr>
        <p:spPr>
          <a:xfrm>
            <a:off x="369223" y="114314"/>
            <a:ext cx="17434094" cy="1462680"/>
          </a:xfrm>
          <a:prstGeom prst="rect">
            <a:avLst/>
          </a:prstGeom>
          <a:noFill/>
        </p:spPr>
        <p:txBody>
          <a:bodyPr wrap="square" lIns="137894" tIns="68947" rIns="137894" bIns="68947">
            <a:spAutoFit/>
          </a:bodyPr>
          <a:lstStyle/>
          <a:p>
            <a:pPr algn="ctr"/>
            <a:r>
              <a:rPr lang="en-US" sz="4300" dirty="0" smtClean="0">
                <a:ln w="18415" cmpd="sng">
                  <a:solidFill>
                    <a:schemeClr val="tx1"/>
                  </a:solidFill>
                  <a:prstDash val="solid"/>
                </a:ln>
                <a:effectLst>
                  <a:outerShdw dist="38100" dir="2400000" algn="tl" rotWithShape="0">
                    <a:schemeClr val="accent6">
                      <a:lumMod val="60000"/>
                      <a:lumOff val="40000"/>
                    </a:schemeClr>
                  </a:outerShdw>
                </a:effectLst>
              </a:rPr>
              <a:t>Dr. Gary </a:t>
            </a:r>
            <a:r>
              <a:rPr lang="en-US" sz="4300" dirty="0" err="1" smtClean="0">
                <a:ln w="18415" cmpd="sng">
                  <a:solidFill>
                    <a:schemeClr val="tx1"/>
                  </a:solidFill>
                  <a:prstDash val="solid"/>
                </a:ln>
                <a:effectLst>
                  <a:outerShdw dist="38100" dir="2400000" algn="tl" rotWithShape="0">
                    <a:schemeClr val="accent6">
                      <a:lumMod val="60000"/>
                      <a:lumOff val="40000"/>
                    </a:schemeClr>
                  </a:outerShdw>
                </a:effectLst>
              </a:rPr>
              <a:t>Habermas</a:t>
            </a:r>
            <a:r>
              <a:rPr lang="en-US" sz="4300" dirty="0" smtClean="0">
                <a:ln w="18415" cmpd="sng">
                  <a:solidFill>
                    <a:schemeClr val="tx1"/>
                  </a:solidFill>
                  <a:prstDash val="solid"/>
                </a:ln>
                <a:effectLst>
                  <a:outerShdw dist="38100" dir="2400000" algn="tl" rotWithShape="0">
                    <a:schemeClr val="accent6">
                      <a:lumMod val="60000"/>
                      <a:lumOff val="40000"/>
                    </a:schemeClr>
                  </a:outerShdw>
                </a:effectLst>
              </a:rPr>
              <a:t> (One of the world’s foremost experts on the resurrection of Jesus) says most contemporary critical  scholars agree to these 9 facts!</a:t>
            </a:r>
            <a:endParaRPr lang="en-US" sz="4300" dirty="0">
              <a:ln w="18415" cmpd="sng">
                <a:solidFill>
                  <a:schemeClr val="tx1"/>
                </a:solidFill>
                <a:prstDash val="solid"/>
              </a:ln>
              <a:effectLst>
                <a:outerShdw dist="38100" dir="2400000" algn="tl" rotWithShape="0">
                  <a:schemeClr val="accent6">
                    <a:lumMod val="60000"/>
                    <a:lumOff val="40000"/>
                  </a:scheme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mptyTombGrungeDarkHD.jpg"/>
          <p:cNvPicPr>
            <a:picLocks noChangeAspect="1"/>
          </p:cNvPicPr>
          <p:nvPr/>
        </p:nvPicPr>
        <p:blipFill>
          <a:blip r:embed="rId2" cstate="print"/>
          <a:stretch>
            <a:fillRect/>
          </a:stretch>
        </p:blipFill>
        <p:spPr>
          <a:xfrm>
            <a:off x="3" y="0"/>
            <a:ext cx="18288000" cy="10287000"/>
          </a:xfrm>
          <a:prstGeom prst="rect">
            <a:avLst/>
          </a:prstGeom>
        </p:spPr>
      </p:pic>
      <p:sp>
        <p:nvSpPr>
          <p:cNvPr id="6" name="Rectangle 5"/>
          <p:cNvSpPr/>
          <p:nvPr/>
        </p:nvSpPr>
        <p:spPr>
          <a:xfrm>
            <a:off x="2211091" y="457204"/>
            <a:ext cx="13950599" cy="1539674"/>
          </a:xfrm>
          <a:prstGeom prst="rect">
            <a:avLst/>
          </a:prstGeom>
          <a:noFill/>
        </p:spPr>
        <p:txBody>
          <a:bodyPr wrap="none" lIns="137946" tIns="68972" rIns="137946" bIns="68972">
            <a:spAutoFit/>
          </a:bodyPr>
          <a:lstStyle/>
          <a:p>
            <a:pPr algn="ctr"/>
            <a:r>
              <a:rPr lang="en-US" sz="9100" dirty="0" smtClean="0">
                <a:ln w="18415" cmpd="sng">
                  <a:solidFill>
                    <a:srgbClr val="FFFF00"/>
                  </a:solidFill>
                  <a:prstDash val="solid"/>
                </a:ln>
                <a:solidFill>
                  <a:srgbClr val="FFFF00"/>
                </a:solidFill>
                <a:effectLst>
                  <a:glow rad="101600">
                    <a:schemeClr val="tx1">
                      <a:alpha val="60000"/>
                    </a:schemeClr>
                  </a:glow>
                  <a:outerShdw dist="63500" dir="2400000" algn="tl" rotWithShape="0">
                    <a:srgbClr val="000000"/>
                  </a:outerShdw>
                </a:effectLst>
                <a:latin typeface="Kid Kosmic" pitchFamily="34" charset="0"/>
              </a:rPr>
              <a:t>Eye Witnesses!</a:t>
            </a:r>
            <a:endParaRPr lang="en-US" sz="9100" dirty="0">
              <a:ln w="18415" cmpd="sng">
                <a:solidFill>
                  <a:srgbClr val="FFFF00"/>
                </a:solidFill>
                <a:prstDash val="solid"/>
              </a:ln>
              <a:solidFill>
                <a:srgbClr val="FFFF00"/>
              </a:solidFill>
              <a:effectLst>
                <a:glow rad="101600">
                  <a:schemeClr val="tx1">
                    <a:alpha val="60000"/>
                  </a:schemeClr>
                </a:glow>
                <a:outerShdw dist="63500" dir="2400000" algn="tl" rotWithShape="0">
                  <a:srgbClr val="000000"/>
                </a:outerShdw>
              </a:effectLst>
              <a:latin typeface="Kid Kosmic" pitchFamily="34" charset="0"/>
            </a:endParaRPr>
          </a:p>
        </p:txBody>
      </p:sp>
      <p:sp>
        <p:nvSpPr>
          <p:cNvPr id="7" name="Rectangle 6"/>
          <p:cNvSpPr/>
          <p:nvPr/>
        </p:nvSpPr>
        <p:spPr>
          <a:xfrm>
            <a:off x="1027582" y="2628906"/>
            <a:ext cx="16327852" cy="1985950"/>
          </a:xfrm>
          <a:prstGeom prst="rect">
            <a:avLst/>
          </a:prstGeom>
          <a:noFill/>
        </p:spPr>
        <p:txBody>
          <a:bodyPr wrap="none" lIns="137946" tIns="68972" rIns="137946" bIns="68972">
            <a:spAutoFit/>
          </a:bodyPr>
          <a:lstStyle/>
          <a:p>
            <a:pPr algn="ctr"/>
            <a:r>
              <a:rPr lang="en-US" sz="6000" dirty="0" smtClean="0">
                <a:ln w="18415" cmpd="sng">
                  <a:solidFill>
                    <a:srgbClr val="FFFFFF"/>
                  </a:solidFill>
                  <a:prstDash val="solid"/>
                </a:ln>
                <a:solidFill>
                  <a:srgbClr val="FFFFFF"/>
                </a:solidFill>
                <a:effectLst>
                  <a:outerShdw dist="101600" dir="2400000" algn="tl" rotWithShape="0">
                    <a:srgbClr val="000000"/>
                  </a:outerShdw>
                </a:effectLst>
                <a:latin typeface="Kid Kosmic" pitchFamily="34" charset="0"/>
              </a:rPr>
              <a:t>Hundreds Saw Jesus Alive</a:t>
            </a:r>
          </a:p>
          <a:p>
            <a:pPr algn="ctr"/>
            <a:r>
              <a:rPr lang="en-US" sz="6000" dirty="0" smtClean="0">
                <a:ln w="18415" cmpd="sng">
                  <a:solidFill>
                    <a:srgbClr val="FFFFFF"/>
                  </a:solidFill>
                  <a:prstDash val="solid"/>
                </a:ln>
                <a:solidFill>
                  <a:srgbClr val="FFFFFF"/>
                </a:solidFill>
                <a:effectLst>
                  <a:outerShdw dist="101600" dir="2400000" algn="tl" rotWithShape="0">
                    <a:srgbClr val="000000"/>
                  </a:outerShdw>
                </a:effectLst>
                <a:latin typeface="Kid Kosmic" pitchFamily="34" charset="0"/>
              </a:rPr>
              <a:t>After His Resurrection!</a:t>
            </a:r>
            <a:endParaRPr lang="en-US" sz="6000" dirty="0">
              <a:ln w="18415" cmpd="sng">
                <a:solidFill>
                  <a:srgbClr val="FFFFFF"/>
                </a:solidFill>
                <a:prstDash val="solid"/>
              </a:ln>
              <a:solidFill>
                <a:srgbClr val="FFFFFF"/>
              </a:solidFill>
              <a:effectLst>
                <a:outerShdw dist="101600" dir="2400000" algn="tl" rotWithShape="0">
                  <a:srgbClr val="000000"/>
                </a:outerShdw>
              </a:effectLst>
              <a:latin typeface="Kid Kosmic" pitchFamily="34" charset="0"/>
            </a:endParaRPr>
          </a:p>
        </p:txBody>
      </p:sp>
      <p:sp>
        <p:nvSpPr>
          <p:cNvPr id="8" name="Rectangle 7"/>
          <p:cNvSpPr/>
          <p:nvPr/>
        </p:nvSpPr>
        <p:spPr>
          <a:xfrm>
            <a:off x="1173045" y="5486403"/>
            <a:ext cx="9274639" cy="3463278"/>
          </a:xfrm>
          <a:prstGeom prst="rect">
            <a:avLst/>
          </a:prstGeom>
          <a:noFill/>
        </p:spPr>
        <p:txBody>
          <a:bodyPr wrap="none" lIns="137946" tIns="68972" rIns="137946" bIns="68972">
            <a:spAutoFit/>
          </a:bodyPr>
          <a:lstStyle/>
          <a:p>
            <a:pPr algn="ct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id Kosmic" pitchFamily="34" charset="0"/>
              </a:rPr>
              <a:t> </a:t>
            </a:r>
            <a:r>
              <a:rPr lang="en-US" sz="5400" dirty="0" smtClean="0">
                <a:ln w="18415" cmpd="sng">
                  <a:solidFill>
                    <a:srgbClr val="FFFFFF"/>
                  </a:solidFill>
                  <a:prstDash val="solid"/>
                </a:ln>
                <a:solidFill>
                  <a:srgbClr val="FFFFFF"/>
                </a:solidFill>
                <a:effectLst>
                  <a:outerShdw dist="101600" dir="2400000" algn="tl" rotWithShape="0">
                    <a:srgbClr val="000000"/>
                  </a:outerShdw>
                </a:effectLst>
                <a:latin typeface="Kid Kosmic" pitchFamily="34" charset="0"/>
              </a:rPr>
              <a:t>They Were Still</a:t>
            </a:r>
          </a:p>
          <a:p>
            <a:pPr algn="ctr"/>
            <a:r>
              <a:rPr lang="en-US" sz="5400" dirty="0" smtClean="0">
                <a:ln w="18415" cmpd="sng">
                  <a:solidFill>
                    <a:srgbClr val="FFFFFF"/>
                  </a:solidFill>
                  <a:prstDash val="solid"/>
                </a:ln>
                <a:solidFill>
                  <a:srgbClr val="FFFFFF"/>
                </a:solidFill>
                <a:effectLst>
                  <a:outerShdw dist="101600" dir="2400000" algn="tl" rotWithShape="0">
                    <a:srgbClr val="000000"/>
                  </a:outerShdw>
                </a:effectLst>
                <a:latin typeface="Kid Kosmic" pitchFamily="34" charset="0"/>
              </a:rPr>
              <a:t>Alive When This</a:t>
            </a:r>
          </a:p>
          <a:p>
            <a:pPr algn="ctr"/>
            <a:r>
              <a:rPr lang="en-US" sz="5400" dirty="0" smtClean="0">
                <a:ln w="18415" cmpd="sng">
                  <a:solidFill>
                    <a:srgbClr val="FFFFFF"/>
                  </a:solidFill>
                  <a:prstDash val="solid"/>
                </a:ln>
                <a:solidFill>
                  <a:srgbClr val="FFFFFF"/>
                </a:solidFill>
                <a:effectLst>
                  <a:outerShdw dist="101600" dir="2400000" algn="tl" rotWithShape="0">
                    <a:srgbClr val="000000"/>
                  </a:outerShdw>
                </a:effectLst>
                <a:latin typeface="Kid Kosmic" pitchFamily="34" charset="0"/>
              </a:rPr>
              <a:t>Scripture Was</a:t>
            </a:r>
          </a:p>
          <a:p>
            <a:pPr algn="ctr"/>
            <a:r>
              <a:rPr lang="en-US" sz="5400" dirty="0" smtClean="0">
                <a:ln w="18415" cmpd="sng">
                  <a:solidFill>
                    <a:srgbClr val="FFFFFF"/>
                  </a:solidFill>
                  <a:prstDash val="solid"/>
                </a:ln>
                <a:solidFill>
                  <a:srgbClr val="FFFFFF"/>
                </a:solidFill>
                <a:effectLst>
                  <a:outerShdw dist="101600" dir="2400000" algn="tl" rotWithShape="0">
                    <a:srgbClr val="000000"/>
                  </a:outerShdw>
                </a:effectLst>
                <a:latin typeface="Kid Kosmic" pitchFamily="34" charset="0"/>
              </a:rPr>
              <a:t>Written!</a:t>
            </a: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esus - Resurrection 4.jpg"/>
          <p:cNvPicPr>
            <a:picLocks noChangeAspect="1"/>
          </p:cNvPicPr>
          <p:nvPr/>
        </p:nvPicPr>
        <p:blipFill>
          <a:blip r:embed="rId2" cstate="print"/>
          <a:stretch>
            <a:fillRect/>
          </a:stretch>
        </p:blipFill>
        <p:spPr>
          <a:xfrm>
            <a:off x="3" y="0"/>
            <a:ext cx="18288000" cy="10287000"/>
          </a:xfrm>
          <a:prstGeom prst="rect">
            <a:avLst/>
          </a:prstGeom>
        </p:spPr>
      </p:pic>
      <p:pic>
        <p:nvPicPr>
          <p:cNvPr id="6" name="Picture 5"/>
          <p:cNvPicPr/>
          <p:nvPr/>
        </p:nvPicPr>
        <p:blipFill>
          <a:blip r:embed="rId3" cstate="print"/>
          <a:srcRect/>
          <a:stretch>
            <a:fillRect/>
          </a:stretch>
        </p:blipFill>
        <p:spPr bwMode="auto">
          <a:xfrm>
            <a:off x="53400" y="3086106"/>
            <a:ext cx="18234600" cy="697706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EmptyTombGrungeBlueHD.jpg"/>
          <p:cNvPicPr>
            <a:picLocks noChangeAspect="1"/>
          </p:cNvPicPr>
          <p:nvPr/>
        </p:nvPicPr>
        <p:blipFill>
          <a:blip r:embed="rId2" cstate="print"/>
          <a:stretch>
            <a:fillRect/>
          </a:stretch>
        </p:blipFill>
        <p:spPr>
          <a:xfrm>
            <a:off x="3" y="0"/>
            <a:ext cx="18288000" cy="10287000"/>
          </a:xfrm>
          <a:prstGeom prst="rect">
            <a:avLst/>
          </a:prstGeom>
        </p:spPr>
      </p:pic>
      <p:sp>
        <p:nvSpPr>
          <p:cNvPr id="14" name="Rectangle 13"/>
          <p:cNvSpPr/>
          <p:nvPr/>
        </p:nvSpPr>
        <p:spPr>
          <a:xfrm>
            <a:off x="1775425" y="713750"/>
            <a:ext cx="14811522" cy="4232774"/>
          </a:xfrm>
          <a:prstGeom prst="rect">
            <a:avLst/>
          </a:prstGeom>
          <a:noFill/>
        </p:spPr>
        <p:txBody>
          <a:bodyPr wrap="none" lIns="138001" tIns="68999" rIns="138001" bIns="68999">
            <a:spAutoFit/>
          </a:bodyPr>
          <a:lstStyle/>
          <a:p>
            <a:pPr algn="ctr"/>
            <a:r>
              <a:rPr lang="en-US" sz="13300" dirty="0" smtClean="0">
                <a:ln w="18415" cmpd="sng">
                  <a:solidFill>
                    <a:srgbClr val="FFFF00"/>
                  </a:solidFill>
                  <a:prstDash val="solid"/>
                </a:ln>
                <a:solidFill>
                  <a:srgbClr val="FFFF00"/>
                </a:solidFill>
                <a:effectLst>
                  <a:glow rad="101600">
                    <a:schemeClr val="tx1">
                      <a:alpha val="60000"/>
                    </a:schemeClr>
                  </a:glow>
                  <a:outerShdw dist="63500" dir="2400000" algn="tl" rotWithShape="0">
                    <a:srgbClr val="000000"/>
                  </a:outerShdw>
                </a:effectLst>
                <a:latin typeface="Kid Kosmic" pitchFamily="34" charset="0"/>
              </a:rPr>
              <a:t>His Tomb</a:t>
            </a:r>
          </a:p>
          <a:p>
            <a:pPr algn="ctr"/>
            <a:r>
              <a:rPr lang="en-US" sz="13300" dirty="0" smtClean="0">
                <a:ln w="18415" cmpd="sng">
                  <a:solidFill>
                    <a:srgbClr val="FFFF00"/>
                  </a:solidFill>
                  <a:prstDash val="solid"/>
                </a:ln>
                <a:solidFill>
                  <a:srgbClr val="FFFF00"/>
                </a:solidFill>
                <a:effectLst>
                  <a:glow rad="101600">
                    <a:schemeClr val="tx1">
                      <a:alpha val="60000"/>
                    </a:schemeClr>
                  </a:glow>
                  <a:outerShdw dist="63500" dir="2400000" algn="tl" rotWithShape="0">
                    <a:srgbClr val="000000"/>
                  </a:outerShdw>
                </a:effectLst>
                <a:latin typeface="Kid Kosmic" pitchFamily="34" charset="0"/>
              </a:rPr>
              <a:t>Was Empty!</a:t>
            </a:r>
            <a:endParaRPr lang="en-US" sz="13300" dirty="0">
              <a:ln w="18415" cmpd="sng">
                <a:solidFill>
                  <a:srgbClr val="FFFF00"/>
                </a:solidFill>
                <a:prstDash val="solid"/>
              </a:ln>
              <a:solidFill>
                <a:srgbClr val="FFFF00"/>
              </a:solidFill>
              <a:effectLst>
                <a:glow rad="101600">
                  <a:schemeClr val="tx1">
                    <a:alpha val="60000"/>
                  </a:schemeClr>
                </a:glow>
                <a:outerShdw dist="63500" dir="2400000" algn="tl" rotWithShape="0">
                  <a:srgbClr val="000000"/>
                </a:outerShdw>
              </a:effectLst>
              <a:latin typeface="Kid Kosmic"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mptyTombGrungeDarkHD.jpg"/>
          <p:cNvPicPr>
            <a:picLocks noChangeAspect="1"/>
          </p:cNvPicPr>
          <p:nvPr/>
        </p:nvPicPr>
        <p:blipFill>
          <a:blip r:embed="rId2" cstate="print"/>
          <a:stretch>
            <a:fillRect/>
          </a:stretch>
        </p:blipFill>
        <p:spPr>
          <a:xfrm>
            <a:off x="3" y="0"/>
            <a:ext cx="18288000" cy="10287000"/>
          </a:xfrm>
          <a:prstGeom prst="rect">
            <a:avLst/>
          </a:prstGeom>
        </p:spPr>
      </p:pic>
      <p:sp>
        <p:nvSpPr>
          <p:cNvPr id="6" name="Rectangle 5"/>
          <p:cNvSpPr/>
          <p:nvPr/>
        </p:nvSpPr>
        <p:spPr>
          <a:xfrm>
            <a:off x="429719" y="568911"/>
            <a:ext cx="17373600" cy="2693891"/>
          </a:xfrm>
          <a:prstGeom prst="rect">
            <a:avLst/>
          </a:prstGeom>
          <a:noFill/>
        </p:spPr>
        <p:txBody>
          <a:bodyPr wrap="square" lIns="138001" tIns="68999" rIns="138001" bIns="68999">
            <a:spAutoFit/>
          </a:bodyPr>
          <a:lstStyle/>
          <a:p>
            <a:pPr algn="ctr"/>
            <a:r>
              <a:rPr lang="en-US" sz="8300" dirty="0" smtClean="0">
                <a:ln w="18415" cmpd="sng">
                  <a:solidFill>
                    <a:srgbClr val="FFFF00"/>
                  </a:solidFill>
                  <a:prstDash val="solid"/>
                </a:ln>
                <a:solidFill>
                  <a:srgbClr val="FFFF00"/>
                </a:solidFill>
                <a:effectLst>
                  <a:glow rad="101600">
                    <a:schemeClr val="tx1">
                      <a:alpha val="60000"/>
                    </a:schemeClr>
                  </a:glow>
                  <a:outerShdw dist="114300" dir="2400000" algn="tl" rotWithShape="0">
                    <a:schemeClr val="tx1"/>
                  </a:outerShdw>
                </a:effectLst>
                <a:latin typeface="Berlin Sans FB" pitchFamily="34" charset="0"/>
              </a:rPr>
              <a:t>Women Witnesses of </a:t>
            </a:r>
          </a:p>
          <a:p>
            <a:pPr algn="ctr"/>
            <a:r>
              <a:rPr lang="en-US" sz="8300" dirty="0" smtClean="0">
                <a:ln w="18415" cmpd="sng">
                  <a:solidFill>
                    <a:srgbClr val="FFFF00"/>
                  </a:solidFill>
                  <a:prstDash val="solid"/>
                </a:ln>
                <a:solidFill>
                  <a:srgbClr val="FFFF00"/>
                </a:solidFill>
                <a:effectLst>
                  <a:glow rad="101600">
                    <a:schemeClr val="tx1">
                      <a:alpha val="60000"/>
                    </a:schemeClr>
                  </a:glow>
                  <a:outerShdw dist="114300" dir="2400000" algn="tl" rotWithShape="0">
                    <a:schemeClr val="tx1"/>
                  </a:outerShdw>
                </a:effectLst>
                <a:latin typeface="Berlin Sans FB" pitchFamily="34" charset="0"/>
              </a:rPr>
              <a:t>the Empty Tomb &amp; Resurrection  </a:t>
            </a:r>
          </a:p>
        </p:txBody>
      </p:sp>
      <p:sp>
        <p:nvSpPr>
          <p:cNvPr id="5" name="Rectangle 4"/>
          <p:cNvSpPr/>
          <p:nvPr/>
        </p:nvSpPr>
        <p:spPr>
          <a:xfrm>
            <a:off x="228601" y="4305302"/>
            <a:ext cx="12353961" cy="5633157"/>
          </a:xfrm>
          <a:prstGeom prst="rect">
            <a:avLst/>
          </a:prstGeom>
          <a:noFill/>
        </p:spPr>
        <p:txBody>
          <a:bodyPr wrap="square" lIns="138001" tIns="68999" rIns="138001" bIns="68999">
            <a:spAutoFit/>
          </a:bodyPr>
          <a:lstStyle/>
          <a:p>
            <a:pPr algn="ctr"/>
            <a:r>
              <a:rPr lang="en-US" sz="5400" dirty="0" smtClean="0">
                <a:ln w="18415" cmpd="sng">
                  <a:solidFill>
                    <a:srgbClr val="FFFFFF"/>
                  </a:solidFill>
                  <a:prstDash val="solid"/>
                </a:ln>
                <a:solidFill>
                  <a:srgbClr val="FFFFFF"/>
                </a:solidFill>
                <a:effectLst>
                  <a:glow rad="101600">
                    <a:schemeClr val="tx1">
                      <a:alpha val="60000"/>
                    </a:schemeClr>
                  </a:glow>
                  <a:outerShdw dist="114300" dir="2400000" algn="tl" rotWithShape="0">
                    <a:schemeClr val="tx1"/>
                  </a:outerShdw>
                </a:effectLst>
              </a:rPr>
              <a:t>(Patriarchal Society – Women were not even allowed to be a witness </a:t>
            </a:r>
          </a:p>
          <a:p>
            <a:pPr algn="ctr"/>
            <a:r>
              <a:rPr lang="en-US" sz="5400" dirty="0" smtClean="0">
                <a:ln w="18415" cmpd="sng">
                  <a:solidFill>
                    <a:srgbClr val="FFFFFF"/>
                  </a:solidFill>
                  <a:prstDash val="solid"/>
                </a:ln>
                <a:solidFill>
                  <a:srgbClr val="FFFFFF"/>
                </a:solidFill>
                <a:effectLst>
                  <a:glow rad="101600">
                    <a:schemeClr val="tx1">
                      <a:alpha val="60000"/>
                    </a:schemeClr>
                  </a:glow>
                  <a:outerShdw dist="114300" dir="2400000" algn="tl" rotWithShape="0">
                    <a:schemeClr val="tx1"/>
                  </a:outerShdw>
                </a:effectLst>
              </a:rPr>
              <a:t>in a court case) </a:t>
            </a:r>
          </a:p>
          <a:p>
            <a:pPr algn="ctr"/>
            <a:endParaRPr lang="en-US" sz="3300" dirty="0" smtClean="0">
              <a:ln w="18415" cmpd="sng">
                <a:solidFill>
                  <a:srgbClr val="FFFFFF"/>
                </a:solidFill>
                <a:prstDash val="solid"/>
              </a:ln>
              <a:solidFill>
                <a:srgbClr val="FFFFFF"/>
              </a:solidFill>
              <a:effectLst>
                <a:glow rad="101600">
                  <a:schemeClr val="tx1">
                    <a:alpha val="60000"/>
                  </a:schemeClr>
                </a:glow>
                <a:outerShdw dist="114300" dir="2400000" algn="tl" rotWithShape="0">
                  <a:schemeClr val="tx1"/>
                </a:outerShdw>
              </a:effectLst>
            </a:endParaRPr>
          </a:p>
          <a:p>
            <a:pPr algn="ctr"/>
            <a:r>
              <a:rPr lang="en-US" sz="5400" dirty="0" smtClean="0">
                <a:ln w="18415" cmpd="sng">
                  <a:solidFill>
                    <a:srgbClr val="FFFFFF"/>
                  </a:solidFill>
                  <a:prstDash val="solid"/>
                </a:ln>
                <a:solidFill>
                  <a:srgbClr val="FFFFFF"/>
                </a:solidFill>
                <a:effectLst>
                  <a:glow rad="101600">
                    <a:schemeClr val="tx1">
                      <a:alpha val="60000"/>
                    </a:schemeClr>
                  </a:glow>
                  <a:outerShdw dist="114300" dir="2400000" algn="tl" rotWithShape="0">
                    <a:schemeClr val="tx1"/>
                  </a:outerShdw>
                </a:effectLst>
              </a:rPr>
              <a:t>(Biblical accounts of women as the </a:t>
            </a:r>
          </a:p>
          <a:p>
            <a:pPr algn="ctr"/>
            <a:r>
              <a:rPr lang="en-US" sz="5400" dirty="0" smtClean="0">
                <a:ln w="18415" cmpd="sng">
                  <a:solidFill>
                    <a:srgbClr val="FFFFFF"/>
                  </a:solidFill>
                  <a:prstDash val="solid"/>
                </a:ln>
                <a:solidFill>
                  <a:srgbClr val="FFFFFF"/>
                </a:solidFill>
                <a:effectLst>
                  <a:glow rad="101600">
                    <a:schemeClr val="tx1">
                      <a:alpha val="60000"/>
                    </a:schemeClr>
                  </a:glow>
                  <a:outerShdw dist="114300" dir="2400000" algn="tl" rotWithShape="0">
                    <a:schemeClr val="tx1"/>
                  </a:outerShdw>
                </a:effectLst>
              </a:rPr>
              <a:t>first witnesses shows that the </a:t>
            </a:r>
          </a:p>
          <a:p>
            <a:pPr algn="ctr"/>
            <a:r>
              <a:rPr lang="en-US" sz="5400" dirty="0" smtClean="0">
                <a:ln w="18415" cmpd="sng">
                  <a:solidFill>
                    <a:srgbClr val="FFFFFF"/>
                  </a:solidFill>
                  <a:prstDash val="solid"/>
                </a:ln>
                <a:solidFill>
                  <a:srgbClr val="FFFFFF"/>
                </a:solidFill>
                <a:effectLst>
                  <a:glow rad="101600">
                    <a:schemeClr val="tx1">
                      <a:alpha val="60000"/>
                    </a:schemeClr>
                  </a:glow>
                  <a:outerShdw dist="114300" dir="2400000" algn="tl" rotWithShape="0">
                    <a:schemeClr val="tx1"/>
                  </a:outerShdw>
                </a:effectLst>
              </a:rPr>
              <a:t>Bible’s account is not fictitious)</a:t>
            </a:r>
          </a:p>
        </p:txBody>
      </p:sp>
      <p:sp>
        <p:nvSpPr>
          <p:cNvPr id="8" name="Rectangle 7"/>
          <p:cNvSpPr/>
          <p:nvPr/>
        </p:nvSpPr>
        <p:spPr>
          <a:xfrm>
            <a:off x="369225" y="3200402"/>
            <a:ext cx="17373600" cy="970342"/>
          </a:xfrm>
          <a:prstGeom prst="rect">
            <a:avLst/>
          </a:prstGeom>
          <a:noFill/>
        </p:spPr>
        <p:txBody>
          <a:bodyPr wrap="square" lIns="138001" tIns="68999" rIns="138001" bIns="68999">
            <a:spAutoFit/>
          </a:bodyPr>
          <a:lstStyle/>
          <a:p>
            <a:pPr algn="ctr"/>
            <a:r>
              <a:rPr lang="en-US" sz="5400" dirty="0" smtClean="0">
                <a:ln w="18415" cmpd="sng">
                  <a:solidFill>
                    <a:srgbClr val="FFFF00"/>
                  </a:solidFill>
                  <a:prstDash val="solid"/>
                </a:ln>
                <a:solidFill>
                  <a:srgbClr val="FFFF00"/>
                </a:solidFill>
                <a:effectLst>
                  <a:glow rad="101600">
                    <a:schemeClr val="tx1">
                      <a:alpha val="60000"/>
                    </a:schemeClr>
                  </a:glow>
                  <a:outerShdw dist="114300" dir="2400000" algn="tl" rotWithShape="0">
                    <a:schemeClr val="tx1"/>
                  </a:outerShdw>
                </a:effectLst>
              </a:rPr>
              <a:t> </a:t>
            </a:r>
            <a:r>
              <a:rPr lang="en-US" sz="5400" dirty="0" smtClean="0">
                <a:ln w="18415" cmpd="sng">
                  <a:solidFill>
                    <a:srgbClr val="FFFFFF"/>
                  </a:solidFill>
                  <a:prstDash val="solid"/>
                </a:ln>
                <a:solidFill>
                  <a:srgbClr val="FFFFFF"/>
                </a:solidFill>
                <a:effectLst>
                  <a:glow rad="101600">
                    <a:schemeClr val="tx1">
                      <a:alpha val="60000"/>
                    </a:schemeClr>
                  </a:glow>
                  <a:outerShdw dist="114300" dir="2400000" algn="tl" rotWithShape="0">
                    <a:schemeClr val="tx1"/>
                  </a:outerShdw>
                </a:effectLst>
              </a:rPr>
              <a:t>(Matt. 28:1-10) (Mk. 16:1-11) (</a:t>
            </a:r>
            <a:r>
              <a:rPr lang="en-US" sz="5400" dirty="0" err="1" smtClean="0">
                <a:ln w="18415" cmpd="sng">
                  <a:solidFill>
                    <a:srgbClr val="FFFFFF"/>
                  </a:solidFill>
                  <a:prstDash val="solid"/>
                </a:ln>
                <a:solidFill>
                  <a:srgbClr val="FFFFFF"/>
                </a:solidFill>
                <a:effectLst>
                  <a:glow rad="101600">
                    <a:schemeClr val="tx1">
                      <a:alpha val="60000"/>
                    </a:schemeClr>
                  </a:glow>
                  <a:outerShdw dist="114300" dir="2400000" algn="tl" rotWithShape="0">
                    <a:schemeClr val="tx1"/>
                  </a:outerShdw>
                </a:effectLst>
              </a:rPr>
              <a:t>Lk</a:t>
            </a:r>
            <a:r>
              <a:rPr lang="en-US" sz="5400" dirty="0" smtClean="0">
                <a:ln w="18415" cmpd="sng">
                  <a:solidFill>
                    <a:srgbClr val="FFFFFF"/>
                  </a:solidFill>
                  <a:prstDash val="solid"/>
                </a:ln>
                <a:solidFill>
                  <a:srgbClr val="FFFFFF"/>
                </a:solidFill>
                <a:effectLst>
                  <a:glow rad="101600">
                    <a:schemeClr val="tx1">
                      <a:alpha val="60000"/>
                    </a:schemeClr>
                  </a:glow>
                  <a:outerShdw dist="114300" dir="2400000" algn="tl" rotWithShape="0">
                    <a:schemeClr val="tx1"/>
                  </a:outerShdw>
                </a:effectLst>
              </a:rPr>
              <a:t>. 24:1-11) (Jn. 20:1, 11-18)</a:t>
            </a: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www.greatsite.com/images/home/ancient-bible.jpg"/>
          <p:cNvPicPr>
            <a:picLocks noChangeAspect="1" noChangeArrowheads="1"/>
          </p:cNvPicPr>
          <p:nvPr/>
        </p:nvPicPr>
        <p:blipFill>
          <a:blip r:embed="rId2" cstate="print"/>
          <a:srcRect/>
          <a:stretch>
            <a:fillRect/>
          </a:stretch>
        </p:blipFill>
        <p:spPr bwMode="auto">
          <a:xfrm>
            <a:off x="3" y="0"/>
            <a:ext cx="18288000" cy="10287000"/>
          </a:xfrm>
          <a:prstGeom prst="rect">
            <a:avLst/>
          </a:prstGeom>
          <a:noFill/>
        </p:spPr>
      </p:pic>
      <p:sp>
        <p:nvSpPr>
          <p:cNvPr id="4" name="Rectangle 3"/>
          <p:cNvSpPr/>
          <p:nvPr/>
        </p:nvSpPr>
        <p:spPr>
          <a:xfrm>
            <a:off x="3140206" y="1430493"/>
            <a:ext cx="11892131" cy="7218207"/>
          </a:xfrm>
          <a:prstGeom prst="rect">
            <a:avLst/>
          </a:prstGeom>
        </p:spPr>
        <p:txBody>
          <a:bodyPr wrap="square" lIns="138001" tIns="68999" rIns="138001" bIns="68999">
            <a:spAutoFit/>
          </a:bodyPr>
          <a:lstStyle/>
          <a:p>
            <a:pPr algn="just"/>
            <a:r>
              <a:rPr lang="en-US" sz="7200" b="1" dirty="0" smtClean="0">
                <a:solidFill>
                  <a:schemeClr val="bg1"/>
                </a:solidFill>
                <a:effectLst>
                  <a:glow rad="101600">
                    <a:schemeClr val="tx1">
                      <a:alpha val="60000"/>
                    </a:schemeClr>
                  </a:glow>
                  <a:outerShdw blurRad="50800" dist="63500" dir="2700000" algn="tl" rotWithShape="0">
                    <a:prstClr val="black"/>
                  </a:outerShdw>
                </a:effectLst>
                <a:latin typeface="Berlin Sans FB Demi" pitchFamily="34" charset="0"/>
              </a:rPr>
              <a:t>Mark 16:9 NASB  [Now after He had risen early on the first day of the week, He first appeared to Mary Magdalene, from whom He had cast out seven demons.</a:t>
            </a:r>
          </a:p>
          <a:p>
            <a:endParaRPr lang="en-US" dirty="0" smtClean="0">
              <a:effectLst>
                <a:glow rad="101600">
                  <a:schemeClr val="tx1">
                    <a:alpha val="60000"/>
                  </a:schemeClr>
                </a:glow>
                <a:outerShdw blurRad="50800" dist="63500" dir="2700000" algn="tl" rotWithShape="0">
                  <a:prstClr val="black"/>
                </a:outerShdw>
              </a:effectLst>
            </a:endParaRP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mptyTombGrungeBlueHD.jpg"/>
          <p:cNvPicPr>
            <a:picLocks noChangeAspect="1"/>
          </p:cNvPicPr>
          <p:nvPr/>
        </p:nvPicPr>
        <p:blipFill>
          <a:blip r:embed="rId2" cstate="print"/>
          <a:stretch>
            <a:fillRect/>
          </a:stretch>
        </p:blipFill>
        <p:spPr>
          <a:xfrm>
            <a:off x="3" y="0"/>
            <a:ext cx="18288000" cy="10287000"/>
          </a:xfrm>
          <a:prstGeom prst="rect">
            <a:avLst/>
          </a:prstGeom>
        </p:spPr>
      </p:pic>
      <p:sp>
        <p:nvSpPr>
          <p:cNvPr id="7" name="Rectangle 6"/>
          <p:cNvSpPr/>
          <p:nvPr/>
        </p:nvSpPr>
        <p:spPr>
          <a:xfrm>
            <a:off x="1258439" y="704821"/>
            <a:ext cx="15576155" cy="5171492"/>
          </a:xfrm>
          <a:prstGeom prst="rect">
            <a:avLst/>
          </a:prstGeom>
          <a:noFill/>
        </p:spPr>
        <p:txBody>
          <a:bodyPr wrap="none" lIns="138001" tIns="68999" rIns="138001" bIns="68999">
            <a:spAutoFit/>
          </a:bodyPr>
          <a:lstStyle/>
          <a:p>
            <a:pPr algn="ctr"/>
            <a:r>
              <a:rPr lang="en-US" sz="10900" dirty="0" smtClean="0">
                <a:ln w="18415" cmpd="sng">
                  <a:solidFill>
                    <a:srgbClr val="FFFF00"/>
                  </a:solidFill>
                  <a:prstDash val="solid"/>
                </a:ln>
                <a:solidFill>
                  <a:srgbClr val="FFFF00"/>
                </a:solidFill>
                <a:effectLst>
                  <a:glow rad="101600">
                    <a:schemeClr val="tx1">
                      <a:alpha val="60000"/>
                    </a:schemeClr>
                  </a:glow>
                  <a:outerShdw dist="63500" dir="2400000" algn="tl" rotWithShape="0">
                    <a:srgbClr val="000000"/>
                  </a:outerShdw>
                </a:effectLst>
                <a:latin typeface="Kid Kosmic" pitchFamily="34" charset="0"/>
              </a:rPr>
              <a:t>The Disciples</a:t>
            </a:r>
          </a:p>
          <a:p>
            <a:pPr algn="ctr"/>
            <a:r>
              <a:rPr lang="en-US" sz="10900" dirty="0" smtClean="0">
                <a:ln w="18415" cmpd="sng">
                  <a:solidFill>
                    <a:srgbClr val="FFFF00"/>
                  </a:solidFill>
                  <a:prstDash val="solid"/>
                </a:ln>
                <a:solidFill>
                  <a:srgbClr val="FFFF00"/>
                </a:solidFill>
                <a:effectLst>
                  <a:glow rad="101600">
                    <a:schemeClr val="tx1">
                      <a:alpha val="60000"/>
                    </a:schemeClr>
                  </a:glow>
                  <a:outerShdw dist="63500" dir="2400000" algn="tl" rotWithShape="0">
                    <a:srgbClr val="000000"/>
                  </a:outerShdw>
                </a:effectLst>
                <a:latin typeface="Kid Kosmic" pitchFamily="34" charset="0"/>
              </a:rPr>
              <a:t>Were </a:t>
            </a:r>
          </a:p>
          <a:p>
            <a:pPr algn="ctr"/>
            <a:r>
              <a:rPr lang="en-US" sz="10900" dirty="0" smtClean="0">
                <a:ln w="18415" cmpd="sng">
                  <a:solidFill>
                    <a:srgbClr val="FFFF00"/>
                  </a:solidFill>
                  <a:prstDash val="solid"/>
                </a:ln>
                <a:solidFill>
                  <a:srgbClr val="FFFF00"/>
                </a:solidFill>
                <a:effectLst>
                  <a:glow rad="101600">
                    <a:schemeClr val="tx1">
                      <a:alpha val="60000"/>
                    </a:schemeClr>
                  </a:glow>
                  <a:outerShdw dist="63500" dir="2400000" algn="tl" rotWithShape="0">
                    <a:srgbClr val="000000"/>
                  </a:outerShdw>
                </a:effectLst>
                <a:latin typeface="Kid Kosmic" pitchFamily="34" charset="0"/>
              </a:rPr>
              <a:t>Transformed!</a:t>
            </a:r>
            <a:endParaRPr lang="en-US" sz="10900" dirty="0">
              <a:ln w="18415" cmpd="sng">
                <a:solidFill>
                  <a:srgbClr val="FFFF00"/>
                </a:solidFill>
                <a:prstDash val="solid"/>
              </a:ln>
              <a:solidFill>
                <a:srgbClr val="FFFF00"/>
              </a:solidFill>
              <a:effectLst>
                <a:glow rad="101600">
                  <a:schemeClr val="tx1">
                    <a:alpha val="60000"/>
                  </a:schemeClr>
                </a:glow>
                <a:outerShdw dist="63500" dir="2400000" algn="tl" rotWithShape="0">
                  <a:srgbClr val="000000"/>
                </a:outerShdw>
              </a:effectLst>
              <a:latin typeface="Kid Kosmic" pitchFamily="34" charset="0"/>
            </a:endParaRP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ristians Thrown to Lions.jpg"/>
          <p:cNvPicPr>
            <a:picLocks noChangeAspect="1"/>
          </p:cNvPicPr>
          <p:nvPr/>
        </p:nvPicPr>
        <p:blipFill>
          <a:blip r:embed="rId2" cstate="print"/>
          <a:srcRect l="3278" r="8508"/>
          <a:stretch>
            <a:fillRect/>
          </a:stretch>
        </p:blipFill>
        <p:spPr>
          <a:xfrm>
            <a:off x="2642" y="0"/>
            <a:ext cx="18288000" cy="10287000"/>
          </a:xfrm>
          <a:prstGeom prst="rect">
            <a:avLst/>
          </a:prstGeom>
        </p:spPr>
      </p:pic>
      <p:sp>
        <p:nvSpPr>
          <p:cNvPr id="5" name="Rectangle 4"/>
          <p:cNvSpPr/>
          <p:nvPr/>
        </p:nvSpPr>
        <p:spPr>
          <a:xfrm>
            <a:off x="545056" y="1254711"/>
            <a:ext cx="12846292" cy="2693919"/>
          </a:xfrm>
          <a:prstGeom prst="rect">
            <a:avLst/>
          </a:prstGeom>
          <a:noFill/>
        </p:spPr>
        <p:txBody>
          <a:bodyPr wrap="none" lIns="138026" tIns="69013" rIns="138026" bIns="69013">
            <a:spAutoFit/>
          </a:bodyPr>
          <a:lstStyle/>
          <a:p>
            <a:pPr algn="ctr"/>
            <a:r>
              <a:rPr lang="en-US" sz="83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lin Sans FB" pitchFamily="34" charset="0"/>
              </a:rPr>
              <a:t>Early Christians</a:t>
            </a:r>
          </a:p>
          <a:p>
            <a:pPr algn="ctr"/>
            <a:r>
              <a:rPr lang="en-US" sz="83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lin Sans FB" pitchFamily="34" charset="0"/>
              </a:rPr>
              <a:t>Martyred For Their Faith</a:t>
            </a:r>
            <a:endParaRPr lang="en-US" sz="83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Berlin Sans FB"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three crosses.jpg"/>
          <p:cNvPicPr>
            <a:picLocks noChangeAspect="1"/>
          </p:cNvPicPr>
          <p:nvPr/>
        </p:nvPicPr>
        <p:blipFill>
          <a:blip r:embed="rId2" cstate="print"/>
          <a:srcRect t="5552" b="4499"/>
          <a:stretch>
            <a:fillRect/>
          </a:stretch>
        </p:blipFill>
        <p:spPr>
          <a:xfrm>
            <a:off x="6" y="1512"/>
            <a:ext cx="18288000" cy="10285497"/>
          </a:xfrm>
          <a:prstGeom prst="rect">
            <a:avLst/>
          </a:prstGeom>
        </p:spPr>
      </p:pic>
      <p:pic>
        <p:nvPicPr>
          <p:cNvPr id="4" name="Picture 3"/>
          <p:cNvPicPr/>
          <p:nvPr/>
        </p:nvPicPr>
        <p:blipFill>
          <a:blip r:embed="rId3" cstate="print"/>
          <a:srcRect/>
          <a:stretch>
            <a:fillRect/>
          </a:stretch>
        </p:blipFill>
        <p:spPr bwMode="auto">
          <a:xfrm>
            <a:off x="17" y="0"/>
            <a:ext cx="10760405" cy="2400300"/>
          </a:xfrm>
          <a:prstGeom prst="rect">
            <a:avLst/>
          </a:prstGeom>
          <a:noFill/>
          <a:effectLst>
            <a:glow rad="101600">
              <a:schemeClr val="tx1">
                <a:alpha val="60000"/>
              </a:schemeClr>
            </a:glow>
          </a:effectLst>
        </p:spPr>
      </p:pic>
      <p:sp>
        <p:nvSpPr>
          <p:cNvPr id="6" name="Rectangle 5"/>
          <p:cNvSpPr/>
          <p:nvPr/>
        </p:nvSpPr>
        <p:spPr>
          <a:xfrm>
            <a:off x="7923145" y="2514601"/>
            <a:ext cx="9442849" cy="1416513"/>
          </a:xfrm>
          <a:prstGeom prst="rect">
            <a:avLst/>
          </a:prstGeom>
          <a:noFill/>
        </p:spPr>
        <p:txBody>
          <a:bodyPr wrap="none" lIns="137894" tIns="68947" rIns="137894" bIns="68947">
            <a:spAutoFit/>
            <a:scene3d>
              <a:camera prst="orthographicFront"/>
              <a:lightRig rig="threePt" dir="t"/>
            </a:scene3d>
            <a:sp3d extrusionH="57150">
              <a:bevelT w="38100" h="38100" prst="angle"/>
            </a:sp3d>
          </a:bodyPr>
          <a:lstStyle/>
          <a:p>
            <a:pPr algn="ctr"/>
            <a:r>
              <a:rPr lang="en-US" sz="8300" dirty="0" smtClean="0">
                <a:ln w="18415" cmpd="sng">
                  <a:solidFill>
                    <a:srgbClr val="FFFF99"/>
                  </a:solidFill>
                  <a:prstDash val="solid"/>
                </a:ln>
                <a:solidFill>
                  <a:srgbClr val="FFFF99"/>
                </a:solidFill>
                <a:effectLst>
                  <a:glow rad="101600">
                    <a:schemeClr val="tx1">
                      <a:alpha val="60000"/>
                    </a:schemeClr>
                  </a:glow>
                  <a:outerShdw blurRad="63500" dir="3600000" algn="tl" rotWithShape="0">
                    <a:srgbClr val="000000">
                      <a:alpha val="70000"/>
                    </a:srgbClr>
                  </a:outerShdw>
                </a:effectLst>
                <a:latin typeface="Maiandra GD" pitchFamily="34" charset="0"/>
              </a:rPr>
              <a:t>1a - Is There a God?</a:t>
            </a:r>
            <a:endParaRPr lang="en-US" sz="8300" dirty="0">
              <a:ln w="18415" cmpd="sng">
                <a:solidFill>
                  <a:srgbClr val="FFFF99"/>
                </a:solidFill>
                <a:prstDash val="solid"/>
              </a:ln>
              <a:solidFill>
                <a:srgbClr val="FFFF99"/>
              </a:solidFill>
              <a:effectLst>
                <a:glow rad="101600">
                  <a:schemeClr val="tx1">
                    <a:alpha val="60000"/>
                  </a:schemeClr>
                </a:glow>
                <a:outerShdw blurRad="63500" dir="3600000" algn="tl" rotWithShape="0">
                  <a:srgbClr val="000000">
                    <a:alpha val="70000"/>
                  </a:srgbClr>
                </a:outerShdw>
              </a:effectLst>
              <a:latin typeface="Maiandra GD" pitchFamily="34" charset="0"/>
            </a:endParaRPr>
          </a:p>
        </p:txBody>
      </p:sp>
      <p:sp>
        <p:nvSpPr>
          <p:cNvPr id="7" name="Rectangle 6"/>
          <p:cNvSpPr/>
          <p:nvPr/>
        </p:nvSpPr>
        <p:spPr>
          <a:xfrm>
            <a:off x="6757170" y="3771899"/>
            <a:ext cx="11185314" cy="1416513"/>
          </a:xfrm>
          <a:prstGeom prst="rect">
            <a:avLst/>
          </a:prstGeom>
          <a:noFill/>
        </p:spPr>
        <p:txBody>
          <a:bodyPr wrap="none" lIns="137894" tIns="68947" rIns="137894" bIns="68947">
            <a:spAutoFit/>
            <a:scene3d>
              <a:camera prst="orthographicFront"/>
              <a:lightRig rig="threePt" dir="t"/>
            </a:scene3d>
            <a:sp3d extrusionH="57150">
              <a:bevelT w="38100" h="38100" prst="angle"/>
            </a:sp3d>
          </a:bodyPr>
          <a:lstStyle/>
          <a:p>
            <a:pPr algn="ctr"/>
            <a:r>
              <a:rPr lang="en-US" sz="8300" dirty="0" smtClean="0">
                <a:ln w="18415" cmpd="sng">
                  <a:solidFill>
                    <a:srgbClr val="FFFF99"/>
                  </a:solidFill>
                  <a:prstDash val="solid"/>
                </a:ln>
                <a:solidFill>
                  <a:srgbClr val="FFFF99"/>
                </a:solidFill>
                <a:effectLst>
                  <a:glow rad="101600">
                    <a:schemeClr val="tx1">
                      <a:alpha val="60000"/>
                    </a:schemeClr>
                  </a:glow>
                  <a:outerShdw blurRad="63500" dir="3600000" algn="tl" rotWithShape="0">
                    <a:srgbClr val="000000">
                      <a:alpha val="70000"/>
                    </a:srgbClr>
                  </a:outerShdw>
                </a:effectLst>
                <a:latin typeface="Maiandra GD" pitchFamily="34" charset="0"/>
              </a:rPr>
              <a:t>1b - Did He Create Me?</a:t>
            </a:r>
            <a:endParaRPr lang="en-US" sz="8300" dirty="0">
              <a:ln w="18415" cmpd="sng">
                <a:solidFill>
                  <a:srgbClr val="FFFF99"/>
                </a:solidFill>
                <a:prstDash val="solid"/>
              </a:ln>
              <a:solidFill>
                <a:srgbClr val="FFFF99"/>
              </a:solidFill>
              <a:effectLst>
                <a:glow rad="101600">
                  <a:schemeClr val="tx1">
                    <a:alpha val="60000"/>
                  </a:schemeClr>
                </a:glow>
                <a:outerShdw blurRad="63500" dir="3600000" algn="tl" rotWithShape="0">
                  <a:srgbClr val="000000">
                    <a:alpha val="70000"/>
                  </a:srgbClr>
                </a:outerShdw>
              </a:effectLst>
              <a:latin typeface="Maiandra GD" pitchFamily="34" charset="0"/>
            </a:endParaRPr>
          </a:p>
        </p:txBody>
      </p:sp>
      <p:sp>
        <p:nvSpPr>
          <p:cNvPr id="8" name="Rectangle 7"/>
          <p:cNvSpPr/>
          <p:nvPr/>
        </p:nvSpPr>
        <p:spPr>
          <a:xfrm>
            <a:off x="9428226" y="5255217"/>
            <a:ext cx="7092846" cy="2693786"/>
          </a:xfrm>
          <a:prstGeom prst="rect">
            <a:avLst/>
          </a:prstGeom>
          <a:noFill/>
        </p:spPr>
        <p:txBody>
          <a:bodyPr wrap="none" lIns="137894" tIns="68947" rIns="137894" bIns="68947">
            <a:spAutoFit/>
            <a:scene3d>
              <a:camera prst="orthographicFront"/>
              <a:lightRig rig="threePt" dir="t"/>
            </a:scene3d>
            <a:sp3d extrusionH="57150">
              <a:bevelT w="38100" h="38100" prst="angle"/>
            </a:sp3d>
          </a:bodyPr>
          <a:lstStyle/>
          <a:p>
            <a:pPr algn="ctr"/>
            <a:r>
              <a:rPr lang="en-US" sz="8300" dirty="0" smtClean="0">
                <a:ln w="18415" cmpd="sng">
                  <a:solidFill>
                    <a:srgbClr val="FFFF99"/>
                  </a:solidFill>
                  <a:prstDash val="solid"/>
                </a:ln>
                <a:solidFill>
                  <a:srgbClr val="FFFF99"/>
                </a:solidFill>
                <a:effectLst>
                  <a:glow rad="101600">
                    <a:schemeClr val="tx1">
                      <a:alpha val="60000"/>
                    </a:schemeClr>
                  </a:glow>
                  <a:outerShdw blurRad="63500" dir="3600000" algn="tl" rotWithShape="0">
                    <a:srgbClr val="000000">
                      <a:alpha val="70000"/>
                    </a:srgbClr>
                  </a:outerShdw>
                </a:effectLst>
                <a:latin typeface="Maiandra GD" pitchFamily="34" charset="0"/>
              </a:rPr>
              <a:t>2 – Is the Bible</a:t>
            </a:r>
          </a:p>
          <a:p>
            <a:pPr algn="ctr"/>
            <a:r>
              <a:rPr lang="en-US" sz="8300" dirty="0" smtClean="0">
                <a:ln w="18415" cmpd="sng">
                  <a:solidFill>
                    <a:srgbClr val="FFFF99"/>
                  </a:solidFill>
                  <a:prstDash val="solid"/>
                </a:ln>
                <a:solidFill>
                  <a:srgbClr val="FFFF99"/>
                </a:solidFill>
                <a:effectLst>
                  <a:glow rad="101600">
                    <a:schemeClr val="tx1">
                      <a:alpha val="60000"/>
                    </a:schemeClr>
                  </a:glow>
                  <a:outerShdw blurRad="63500" dir="3600000" algn="tl" rotWithShape="0">
                    <a:srgbClr val="000000">
                      <a:alpha val="70000"/>
                    </a:srgbClr>
                  </a:outerShdw>
                </a:effectLst>
                <a:latin typeface="Maiandra GD" pitchFamily="34" charset="0"/>
              </a:rPr>
              <a:t>God’s Word?</a:t>
            </a:r>
            <a:endParaRPr lang="en-US" sz="8300" dirty="0">
              <a:ln w="18415" cmpd="sng">
                <a:solidFill>
                  <a:srgbClr val="FFFF99"/>
                </a:solidFill>
                <a:prstDash val="solid"/>
              </a:ln>
              <a:solidFill>
                <a:srgbClr val="FFFF99"/>
              </a:solidFill>
              <a:effectLst>
                <a:glow rad="101600">
                  <a:schemeClr val="tx1">
                    <a:alpha val="60000"/>
                  </a:schemeClr>
                </a:glow>
                <a:outerShdw blurRad="63500" dir="3600000" algn="tl" rotWithShape="0">
                  <a:srgbClr val="000000">
                    <a:alpha val="70000"/>
                  </a:srgbClr>
                </a:outerShdw>
              </a:effectLst>
              <a:latin typeface="Maiandra GD" pitchFamily="34" charset="0"/>
            </a:endParaRPr>
          </a:p>
        </p:txBody>
      </p:sp>
      <p:sp>
        <p:nvSpPr>
          <p:cNvPr id="9" name="Rectangle 8"/>
          <p:cNvSpPr/>
          <p:nvPr/>
        </p:nvSpPr>
        <p:spPr>
          <a:xfrm>
            <a:off x="-43982" y="7987605"/>
            <a:ext cx="18323486" cy="1416513"/>
          </a:xfrm>
          <a:prstGeom prst="rect">
            <a:avLst/>
          </a:prstGeom>
          <a:noFill/>
        </p:spPr>
        <p:txBody>
          <a:bodyPr wrap="none" lIns="137894" tIns="68947" rIns="137894" bIns="68947">
            <a:spAutoFit/>
            <a:scene3d>
              <a:camera prst="orthographicFront"/>
              <a:lightRig rig="threePt" dir="t"/>
            </a:scene3d>
            <a:sp3d extrusionH="57150">
              <a:bevelT w="38100" h="38100" prst="angle"/>
            </a:sp3d>
          </a:bodyPr>
          <a:lstStyle/>
          <a:p>
            <a:pPr algn="ctr"/>
            <a:r>
              <a:rPr lang="en-US" sz="8300" dirty="0" smtClean="0">
                <a:ln w="18415" cmpd="sng">
                  <a:solidFill>
                    <a:srgbClr val="FFFF99"/>
                  </a:solidFill>
                  <a:prstDash val="solid"/>
                </a:ln>
                <a:solidFill>
                  <a:srgbClr val="FFFF99"/>
                </a:solidFill>
                <a:effectLst>
                  <a:glow rad="101600">
                    <a:schemeClr val="tx1">
                      <a:alpha val="60000"/>
                    </a:schemeClr>
                  </a:glow>
                  <a:outerShdw blurRad="63500" dir="3600000" algn="tl" rotWithShape="0">
                    <a:srgbClr val="000000">
                      <a:alpha val="70000"/>
                    </a:srgbClr>
                  </a:outerShdw>
                </a:effectLst>
                <a:latin typeface="Maiandra GD" pitchFamily="34" charset="0"/>
              </a:rPr>
              <a:t>3 – Is Jesus God, the Messiah &amp; Savior?</a:t>
            </a:r>
          </a:p>
        </p:txBody>
      </p:sp>
      <p:sp>
        <p:nvSpPr>
          <p:cNvPr id="10" name="Rectangle 9"/>
          <p:cNvSpPr/>
          <p:nvPr/>
        </p:nvSpPr>
        <p:spPr>
          <a:xfrm>
            <a:off x="729657" y="9273570"/>
            <a:ext cx="16736513" cy="800960"/>
          </a:xfrm>
          <a:prstGeom prst="rect">
            <a:avLst/>
          </a:prstGeom>
          <a:noFill/>
        </p:spPr>
        <p:txBody>
          <a:bodyPr wrap="none" lIns="137894" tIns="68947" rIns="137894" bIns="68947">
            <a:spAutoFit/>
            <a:scene3d>
              <a:camera prst="orthographicFront"/>
              <a:lightRig rig="threePt" dir="t"/>
            </a:scene3d>
            <a:sp3d extrusionH="57150">
              <a:bevelT w="38100" h="38100" prst="angle"/>
            </a:sp3d>
          </a:bodyPr>
          <a:lstStyle/>
          <a:p>
            <a:pPr algn="ctr"/>
            <a:r>
              <a:rPr lang="en-US" sz="4300" dirty="0" smtClean="0">
                <a:ln w="18415" cmpd="sng">
                  <a:solidFill>
                    <a:srgbClr val="FFFF99"/>
                  </a:solidFill>
                  <a:prstDash val="solid"/>
                </a:ln>
                <a:solidFill>
                  <a:srgbClr val="FFFF99"/>
                </a:solidFill>
                <a:effectLst>
                  <a:glow rad="101600">
                    <a:schemeClr val="tx1">
                      <a:alpha val="60000"/>
                    </a:schemeClr>
                  </a:glow>
                  <a:outerShdw blurRad="63500" dir="3600000" algn="tl" rotWithShape="0">
                    <a:srgbClr val="000000">
                      <a:alpha val="70000"/>
                    </a:srgbClr>
                  </a:outerShdw>
                </a:effectLst>
                <a:latin typeface="Maiandra GD" pitchFamily="34" charset="0"/>
              </a:rPr>
              <a:t>If I have answered #1 &amp; #2 then I can look to the Bible to answer #3</a:t>
            </a:r>
          </a:p>
        </p:txBody>
      </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mptyTombGrungeDarkHD.jpg"/>
          <p:cNvPicPr>
            <a:picLocks noChangeAspect="1"/>
          </p:cNvPicPr>
          <p:nvPr/>
        </p:nvPicPr>
        <p:blipFill>
          <a:blip r:embed="rId2" cstate="print"/>
          <a:stretch>
            <a:fillRect/>
          </a:stretch>
        </p:blipFill>
        <p:spPr>
          <a:xfrm>
            <a:off x="6" y="0"/>
            <a:ext cx="18288000" cy="10287000"/>
          </a:xfrm>
          <a:prstGeom prst="rect">
            <a:avLst/>
          </a:prstGeom>
        </p:spPr>
      </p:pic>
      <p:sp>
        <p:nvSpPr>
          <p:cNvPr id="7" name="Rectangle 6"/>
          <p:cNvSpPr/>
          <p:nvPr/>
        </p:nvSpPr>
        <p:spPr>
          <a:xfrm>
            <a:off x="838201" y="3162301"/>
            <a:ext cx="9524999" cy="6555633"/>
          </a:xfrm>
          <a:prstGeom prst="rect">
            <a:avLst/>
          </a:prstGeom>
          <a:noFill/>
        </p:spPr>
        <p:txBody>
          <a:bodyPr wrap="square" lIns="91433" tIns="45716" rIns="91433" bIns="45716">
            <a:spAutoFit/>
          </a:bodyPr>
          <a:lstStyle/>
          <a:p>
            <a:pPr algn="ctr"/>
            <a:r>
              <a:rPr lang="en-US" sz="6000" dirty="0" smtClean="0">
                <a:ln w="18415" cmpd="sng">
                  <a:solidFill>
                    <a:srgbClr val="FFFFFF"/>
                  </a:solidFill>
                  <a:prstDash val="solid"/>
                </a:ln>
                <a:solidFill>
                  <a:srgbClr val="FFFFFF"/>
                </a:solidFill>
                <a:effectLst>
                  <a:glow rad="101600">
                    <a:schemeClr val="tx1">
                      <a:alpha val="60000"/>
                    </a:schemeClr>
                  </a:glow>
                  <a:outerShdw dist="114300" dir="2400000" algn="tl" rotWithShape="0">
                    <a:schemeClr val="tx1"/>
                  </a:outerShdw>
                </a:effectLst>
              </a:rPr>
              <a:t>Millions (or Billions) of changed lives throughout the centuries give convincing evidence that Jesus Christ lived, died on the cross, and bodily rose from the grave just as the Bible says He did!</a:t>
            </a:r>
          </a:p>
        </p:txBody>
      </p:sp>
      <p:sp>
        <p:nvSpPr>
          <p:cNvPr id="8" name="Rectangle 7"/>
          <p:cNvSpPr/>
          <p:nvPr/>
        </p:nvSpPr>
        <p:spPr>
          <a:xfrm>
            <a:off x="457208" y="613709"/>
            <a:ext cx="17803258" cy="1938984"/>
          </a:xfrm>
          <a:prstGeom prst="rect">
            <a:avLst/>
          </a:prstGeom>
          <a:noFill/>
        </p:spPr>
        <p:txBody>
          <a:bodyPr wrap="none" lIns="91433" tIns="45716" rIns="91433" bIns="45716">
            <a:spAutoFit/>
          </a:bodyPr>
          <a:lstStyle/>
          <a:p>
            <a:pPr algn="ctr"/>
            <a:r>
              <a:rPr lang="en-US" sz="6000" dirty="0" smtClean="0">
                <a:ln w="18415" cmpd="sng">
                  <a:solidFill>
                    <a:srgbClr val="FFFF00"/>
                  </a:solidFill>
                  <a:prstDash val="solid"/>
                </a:ln>
                <a:solidFill>
                  <a:srgbClr val="FFFF00"/>
                </a:solidFill>
                <a:effectLst>
                  <a:glow rad="101600">
                    <a:schemeClr val="tx1">
                      <a:alpha val="60000"/>
                    </a:schemeClr>
                  </a:glow>
                  <a:outerShdw dist="114300" dir="2400000" algn="tl" rotWithShape="0">
                    <a:schemeClr val="tx1"/>
                  </a:outerShdw>
                </a:effectLst>
                <a:latin typeface="Kid Kosmic" pitchFamily="34" charset="0"/>
              </a:rPr>
              <a:t>Transformation of Millions </a:t>
            </a:r>
          </a:p>
          <a:p>
            <a:pPr algn="ctr"/>
            <a:r>
              <a:rPr lang="en-US" sz="6000" dirty="0" smtClean="0">
                <a:ln w="18415" cmpd="sng">
                  <a:solidFill>
                    <a:srgbClr val="FFFF00"/>
                  </a:solidFill>
                  <a:prstDash val="solid"/>
                </a:ln>
                <a:solidFill>
                  <a:srgbClr val="FFFF00"/>
                </a:solidFill>
                <a:effectLst>
                  <a:glow rad="101600">
                    <a:schemeClr val="tx1">
                      <a:alpha val="60000"/>
                    </a:schemeClr>
                  </a:glow>
                  <a:outerShdw dist="114300" dir="2400000" algn="tl" rotWithShape="0">
                    <a:schemeClr val="tx1"/>
                  </a:outerShdw>
                </a:effectLst>
                <a:latin typeface="Kid Kosmic" pitchFamily="34" charset="0"/>
              </a:rPr>
              <a:t>(or Billions)!</a:t>
            </a:r>
            <a:endParaRPr lang="en-US" sz="6000" dirty="0">
              <a:ln w="18415" cmpd="sng">
                <a:solidFill>
                  <a:srgbClr val="FFFF00"/>
                </a:solidFill>
                <a:prstDash val="solid"/>
              </a:ln>
              <a:solidFill>
                <a:srgbClr val="FFFF00"/>
              </a:solidFill>
              <a:effectLst>
                <a:glow rad="101600">
                  <a:schemeClr val="tx1">
                    <a:alpha val="60000"/>
                  </a:schemeClr>
                </a:glow>
                <a:outerShdw dist="114300" dir="2400000" algn="tl" rotWithShape="0">
                  <a:schemeClr val="tx1"/>
                </a:outerShdw>
              </a:effectLst>
              <a:latin typeface="Kid Kosmic" pitchFamily="34" charset="0"/>
            </a:endParaRP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www.greatsite.com/images/home/ancient-bible.jpg"/>
          <p:cNvPicPr>
            <a:picLocks noChangeAspect="1" noChangeArrowheads="1"/>
          </p:cNvPicPr>
          <p:nvPr/>
        </p:nvPicPr>
        <p:blipFill>
          <a:blip r:embed="rId2" cstate="print"/>
          <a:srcRect/>
          <a:stretch>
            <a:fillRect/>
          </a:stretch>
        </p:blipFill>
        <p:spPr bwMode="auto">
          <a:xfrm>
            <a:off x="6" y="0"/>
            <a:ext cx="18288000" cy="10287000"/>
          </a:xfrm>
          <a:prstGeom prst="rect">
            <a:avLst/>
          </a:prstGeom>
          <a:noFill/>
        </p:spPr>
      </p:pic>
      <p:sp>
        <p:nvSpPr>
          <p:cNvPr id="6" name="Rectangle 5"/>
          <p:cNvSpPr/>
          <p:nvPr/>
        </p:nvSpPr>
        <p:spPr>
          <a:xfrm>
            <a:off x="3275009" y="2705100"/>
            <a:ext cx="6777055" cy="6048551"/>
          </a:xfrm>
          <a:prstGeom prst="rect">
            <a:avLst/>
          </a:prstGeom>
          <a:noFill/>
        </p:spPr>
        <p:txBody>
          <a:bodyPr wrap="none" lIns="137894" tIns="68947" rIns="137894" bIns="68947">
            <a:spAutoFit/>
            <a:scene3d>
              <a:camera prst="orthographicFront"/>
              <a:lightRig rig="glow" dir="tl">
                <a:rot lat="0" lon="0" rev="5400000"/>
              </a:lightRig>
            </a:scene3d>
            <a:sp3d contourW="12700">
              <a:bevelT w="25400" h="25400"/>
              <a:contourClr>
                <a:schemeClr val="accent6">
                  <a:shade val="73000"/>
                </a:schemeClr>
              </a:contourClr>
            </a:sp3d>
          </a:bodyPr>
          <a:lstStyle/>
          <a:p>
            <a:pPr marL="1379054" indent="-1379054" algn="ctr"/>
            <a:r>
              <a:rPr lang="en-US" sz="8300" dirty="0" smtClean="0">
                <a:ln w="11430"/>
                <a:solidFill>
                  <a:srgbClr val="FFFF00"/>
                </a:solidFill>
                <a:effectLst>
                  <a:glow rad="101600">
                    <a:schemeClr val="tx1">
                      <a:alpha val="60000"/>
                    </a:schemeClr>
                  </a:glow>
                  <a:outerShdw dist="127000" dir="2400000" algn="tl" rotWithShape="0">
                    <a:schemeClr val="tx1"/>
                  </a:outerShdw>
                </a:effectLst>
                <a:latin typeface="Berlin Sans FB" pitchFamily="34" charset="0"/>
              </a:rPr>
              <a:t> </a:t>
            </a:r>
            <a:r>
              <a:rPr lang="en-US" sz="9600" dirty="0" smtClean="0">
                <a:ln w="11430"/>
                <a:solidFill>
                  <a:srgbClr val="FFFF00"/>
                </a:solidFill>
                <a:effectLst>
                  <a:glow rad="101600">
                    <a:schemeClr val="tx1">
                      <a:alpha val="60000"/>
                    </a:schemeClr>
                  </a:glow>
                  <a:outerShdw dist="127000" dir="2400000" algn="tl" rotWithShape="0">
                    <a:schemeClr val="tx1"/>
                  </a:outerShdw>
                </a:effectLst>
                <a:latin typeface="Berlin Sans FB" pitchFamily="34" charset="0"/>
              </a:rPr>
              <a:t>The Central </a:t>
            </a:r>
          </a:p>
          <a:p>
            <a:pPr marL="1379054" indent="-1379054" algn="ctr"/>
            <a:r>
              <a:rPr lang="en-US" sz="9600" dirty="0" smtClean="0">
                <a:ln w="11430"/>
                <a:solidFill>
                  <a:srgbClr val="FFFF00"/>
                </a:solidFill>
                <a:effectLst>
                  <a:glow rad="101600">
                    <a:schemeClr val="tx1">
                      <a:alpha val="60000"/>
                    </a:schemeClr>
                  </a:glow>
                  <a:outerShdw dist="127000" dir="2400000" algn="tl" rotWithShape="0">
                    <a:schemeClr val="tx1"/>
                  </a:outerShdw>
                </a:effectLst>
                <a:latin typeface="Berlin Sans FB" pitchFamily="34" charset="0"/>
              </a:rPr>
              <a:t>Character</a:t>
            </a:r>
          </a:p>
          <a:p>
            <a:pPr marL="1379054" indent="-1379054" algn="ctr"/>
            <a:r>
              <a:rPr lang="en-US" sz="9600" dirty="0" smtClean="0">
                <a:ln w="11430"/>
                <a:solidFill>
                  <a:srgbClr val="FFFF00"/>
                </a:solidFill>
                <a:effectLst>
                  <a:glow rad="101600">
                    <a:schemeClr val="tx1">
                      <a:alpha val="60000"/>
                    </a:schemeClr>
                  </a:glow>
                  <a:outerShdw dist="127000" dir="2400000" algn="tl" rotWithShape="0">
                    <a:schemeClr val="tx1"/>
                  </a:outerShdw>
                </a:effectLst>
                <a:latin typeface="Berlin Sans FB" pitchFamily="34" charset="0"/>
              </a:rPr>
              <a:t> of All of </a:t>
            </a:r>
          </a:p>
          <a:p>
            <a:pPr marL="1379054" indent="-1379054" algn="ctr"/>
            <a:r>
              <a:rPr lang="en-US" sz="9600" dirty="0" smtClean="0">
                <a:ln w="11430"/>
                <a:solidFill>
                  <a:srgbClr val="FFFF00"/>
                </a:solidFill>
                <a:effectLst>
                  <a:glow rad="101600">
                    <a:schemeClr val="tx1">
                      <a:alpha val="60000"/>
                    </a:schemeClr>
                  </a:glow>
                  <a:outerShdw dist="127000" dir="2400000" algn="tl" rotWithShape="0">
                    <a:schemeClr val="tx1"/>
                  </a:outerShdw>
                </a:effectLst>
                <a:latin typeface="Berlin Sans FB" pitchFamily="34" charset="0"/>
              </a:rPr>
              <a:t>Scripture!</a:t>
            </a:r>
          </a:p>
        </p:txBody>
      </p:sp>
      <p:pic>
        <p:nvPicPr>
          <p:cNvPr id="8" name="Picture 7" descr="Jesus (Close Up View) (edited).jpg"/>
          <p:cNvPicPr>
            <a:picLocks noChangeAspect="1"/>
          </p:cNvPicPr>
          <p:nvPr/>
        </p:nvPicPr>
        <p:blipFill>
          <a:blip r:embed="rId3" cstate="print">
            <a:clrChange>
              <a:clrFrom>
                <a:srgbClr val="FFFFFF"/>
              </a:clrFrom>
              <a:clrTo>
                <a:srgbClr val="FFFFFF">
                  <a:alpha val="0"/>
                </a:srgbClr>
              </a:clrTo>
            </a:clrChange>
          </a:blip>
          <a:stretch>
            <a:fillRect/>
          </a:stretch>
        </p:blipFill>
        <p:spPr>
          <a:xfrm>
            <a:off x="9895508" y="1866899"/>
            <a:ext cx="8392493" cy="8420101"/>
          </a:xfrm>
          <a:prstGeom prst="rect">
            <a:avLst/>
          </a:prstGeom>
          <a:effectLst>
            <a:softEdge rad="635000"/>
          </a:effectLst>
        </p:spPr>
      </p:pic>
      <p:sp>
        <p:nvSpPr>
          <p:cNvPr id="2" name="Rectangle 1"/>
          <p:cNvSpPr/>
          <p:nvPr/>
        </p:nvSpPr>
        <p:spPr>
          <a:xfrm>
            <a:off x="2438400" y="571501"/>
            <a:ext cx="13030200" cy="1832012"/>
          </a:xfrm>
          <a:prstGeom prst="rect">
            <a:avLst/>
          </a:prstGeom>
          <a:noFill/>
        </p:spPr>
        <p:txBody>
          <a:bodyPr wrap="square" lIns="137894" tIns="68947" rIns="137894" bIns="68947">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1000" u="sng" dirty="0" smtClean="0">
                <a:ln w="18415" cmpd="sng">
                  <a:solidFill>
                    <a:srgbClr val="FFFFFF"/>
                  </a:solidFill>
                  <a:prstDash val="solid"/>
                </a:ln>
                <a:solidFill>
                  <a:srgbClr val="FFFFFF"/>
                </a:solidFill>
                <a:effectLst>
                  <a:glow rad="101600">
                    <a:schemeClr val="tx1">
                      <a:alpha val="60000"/>
                    </a:schemeClr>
                  </a:glow>
                  <a:outerShdw dist="127000" dir="2400000" algn="tl" rotWithShape="0">
                    <a:schemeClr val="tx1"/>
                  </a:outerShdw>
                </a:effectLst>
                <a:latin typeface="Aerovias Brasil NF" pitchFamily="2" charset="0"/>
              </a:rPr>
              <a:t>The Person of Jesus Christ</a:t>
            </a: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rchment background 1.jpg"/>
          <p:cNvPicPr>
            <a:picLocks noChangeAspect="1"/>
          </p:cNvPicPr>
          <p:nvPr/>
        </p:nvPicPr>
        <p:blipFill>
          <a:blip r:embed="rId2" cstate="print"/>
          <a:stretch>
            <a:fillRect/>
          </a:stretch>
        </p:blipFill>
        <p:spPr>
          <a:xfrm>
            <a:off x="6" y="0"/>
            <a:ext cx="18288000" cy="10290705"/>
          </a:xfrm>
          <a:prstGeom prst="rect">
            <a:avLst/>
          </a:prstGeom>
        </p:spPr>
      </p:pic>
      <p:pic>
        <p:nvPicPr>
          <p:cNvPr id="2" name="Picture 1" descr="Bible on red cloth  (edited).jpg"/>
          <p:cNvPicPr>
            <a:picLocks noChangeAspect="1"/>
          </p:cNvPicPr>
          <p:nvPr/>
        </p:nvPicPr>
        <p:blipFill>
          <a:blip r:embed="rId3" cstate="print">
            <a:clrChange>
              <a:clrFrom>
                <a:srgbClr val="FFFFFF"/>
              </a:clrFrom>
              <a:clrTo>
                <a:srgbClr val="FFFFFF">
                  <a:alpha val="0"/>
                </a:srgbClr>
              </a:clrTo>
            </a:clrChange>
          </a:blip>
          <a:stretch>
            <a:fillRect/>
          </a:stretch>
        </p:blipFill>
        <p:spPr>
          <a:xfrm>
            <a:off x="9372600" y="4413681"/>
            <a:ext cx="8915411" cy="5873319"/>
          </a:xfrm>
          <a:prstGeom prst="rect">
            <a:avLst/>
          </a:prstGeom>
        </p:spPr>
      </p:pic>
      <p:sp>
        <p:nvSpPr>
          <p:cNvPr id="5" name="Rectangle 4"/>
          <p:cNvSpPr/>
          <p:nvPr/>
        </p:nvSpPr>
        <p:spPr>
          <a:xfrm>
            <a:off x="685801" y="464576"/>
            <a:ext cx="16916400" cy="9341760"/>
          </a:xfrm>
          <a:prstGeom prst="rect">
            <a:avLst/>
          </a:prstGeom>
        </p:spPr>
        <p:txBody>
          <a:bodyPr wrap="square" lIns="137894" tIns="68947" rIns="137894" bIns="68947">
            <a:spAutoFit/>
          </a:bodyPr>
          <a:lstStyle/>
          <a:p>
            <a:pPr algn="just"/>
            <a:r>
              <a:rPr lang="en-US" sz="11500" b="1" dirty="0" smtClean="0">
                <a:solidFill>
                  <a:schemeClr val="bg1"/>
                </a:solidFill>
                <a:effectLst>
                  <a:glow rad="101600">
                    <a:schemeClr val="tx1">
                      <a:alpha val="60000"/>
                    </a:schemeClr>
                  </a:glow>
                  <a:outerShdw dist="114300" dir="2700000" algn="tl" rotWithShape="0">
                    <a:prstClr val="black"/>
                  </a:outerShdw>
                </a:effectLst>
              </a:rPr>
              <a:t>“Scripture”  &amp;  “Scriptures”</a:t>
            </a:r>
          </a:p>
          <a:p>
            <a:pPr algn="just"/>
            <a:endParaRPr lang="en-US" sz="4400" b="1" dirty="0" smtClean="0">
              <a:solidFill>
                <a:schemeClr val="bg1"/>
              </a:solidFill>
              <a:effectLst>
                <a:glow rad="101600">
                  <a:schemeClr val="tx1">
                    <a:alpha val="60000"/>
                  </a:schemeClr>
                </a:glow>
                <a:outerShdw dist="114300" dir="2700000" algn="tl" rotWithShape="0">
                  <a:prstClr val="black"/>
                </a:outerShdw>
              </a:effectLst>
            </a:endParaRPr>
          </a:p>
          <a:p>
            <a:pPr algn="just"/>
            <a:r>
              <a:rPr lang="en-US" sz="8300" b="1" dirty="0" smtClean="0">
                <a:solidFill>
                  <a:schemeClr val="bg1"/>
                </a:solidFill>
                <a:effectLst>
                  <a:glow rad="101600">
                    <a:schemeClr val="tx1">
                      <a:alpha val="60000"/>
                    </a:schemeClr>
                  </a:glow>
                  <a:outerShdw dist="114300" dir="2700000" algn="tl" rotWithShape="0">
                    <a:prstClr val="black"/>
                  </a:outerShdw>
                </a:effectLst>
              </a:rPr>
              <a:t>52 times in the NASB</a:t>
            </a:r>
          </a:p>
          <a:p>
            <a:pPr algn="just"/>
            <a:endParaRPr lang="en-US" sz="1300" b="1" dirty="0" smtClean="0">
              <a:solidFill>
                <a:schemeClr val="bg1"/>
              </a:solidFill>
              <a:effectLst>
                <a:glow rad="101600">
                  <a:schemeClr val="tx1">
                    <a:alpha val="60000"/>
                  </a:schemeClr>
                </a:glow>
                <a:outerShdw dist="114300" dir="2700000" algn="tl" rotWithShape="0">
                  <a:prstClr val="black"/>
                </a:outerShdw>
              </a:effectLst>
            </a:endParaRPr>
          </a:p>
          <a:p>
            <a:pPr algn="just"/>
            <a:r>
              <a:rPr lang="en-US" sz="8300" b="1" dirty="0" smtClean="0">
                <a:solidFill>
                  <a:schemeClr val="bg1"/>
                </a:solidFill>
                <a:effectLst>
                  <a:glow rad="101600">
                    <a:schemeClr val="tx1">
                      <a:alpha val="60000"/>
                    </a:schemeClr>
                  </a:glow>
                  <a:outerShdw dist="114300" dir="2700000" algn="tl" rotWithShape="0">
                    <a:prstClr val="black"/>
                  </a:outerShdw>
                </a:effectLst>
              </a:rPr>
              <a:t>53 times in the KJV</a:t>
            </a:r>
          </a:p>
          <a:p>
            <a:pPr algn="just"/>
            <a:endParaRPr lang="en-US" sz="6600" b="1" dirty="0" smtClean="0">
              <a:solidFill>
                <a:schemeClr val="bg1"/>
              </a:solidFill>
              <a:effectLst>
                <a:glow rad="101600">
                  <a:schemeClr val="tx1">
                    <a:alpha val="60000"/>
                  </a:schemeClr>
                </a:glow>
                <a:outerShdw dist="114300" dir="2700000" algn="tl" rotWithShape="0">
                  <a:prstClr val="black"/>
                </a:outerShdw>
              </a:effectLst>
            </a:endParaRPr>
          </a:p>
          <a:p>
            <a:pPr algn="just"/>
            <a:r>
              <a:rPr lang="en-US" sz="8300" b="1" dirty="0" smtClean="0">
                <a:solidFill>
                  <a:schemeClr val="bg1"/>
                </a:solidFill>
                <a:effectLst>
                  <a:glow rad="101600">
                    <a:schemeClr val="tx1">
                      <a:alpha val="60000"/>
                    </a:schemeClr>
                  </a:glow>
                  <a:outerShdw dist="114300" dir="2700000" algn="tl" rotWithShape="0">
                    <a:prstClr val="black"/>
                  </a:outerShdw>
                </a:effectLst>
              </a:rPr>
              <a:t>Speaks of the </a:t>
            </a:r>
          </a:p>
          <a:p>
            <a:pPr algn="just"/>
            <a:r>
              <a:rPr lang="en-US" sz="8300" b="1" dirty="0" smtClean="0">
                <a:solidFill>
                  <a:schemeClr val="bg1"/>
                </a:solidFill>
                <a:effectLst>
                  <a:glow rad="101600">
                    <a:schemeClr val="tx1">
                      <a:alpha val="60000"/>
                    </a:schemeClr>
                  </a:glow>
                  <a:outerShdw dist="114300" dir="2700000" algn="tl" rotWithShape="0">
                    <a:prstClr val="black"/>
                  </a:outerShdw>
                </a:effectLst>
              </a:rPr>
              <a:t>Old Testament </a:t>
            </a:r>
          </a:p>
          <a:p>
            <a:pPr algn="just"/>
            <a:endParaRPr lang="en-US" dirty="0" smtClean="0">
              <a:effectLst>
                <a:glow rad="101600">
                  <a:schemeClr val="tx1">
                    <a:alpha val="60000"/>
                  </a:schemeClr>
                </a:glow>
                <a:outerShdw blurRad="50800" dist="63500" dir="2700000" algn="tl" rotWithShape="0">
                  <a:prstClr val="black"/>
                </a:outerShdw>
              </a:effectLst>
            </a:endParaRP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rchment background 1.jpg"/>
          <p:cNvPicPr>
            <a:picLocks noChangeAspect="1"/>
          </p:cNvPicPr>
          <p:nvPr/>
        </p:nvPicPr>
        <p:blipFill>
          <a:blip r:embed="rId2" cstate="print"/>
          <a:stretch>
            <a:fillRect/>
          </a:stretch>
        </p:blipFill>
        <p:spPr>
          <a:xfrm>
            <a:off x="6" y="0"/>
            <a:ext cx="18288000" cy="10290705"/>
          </a:xfrm>
          <a:prstGeom prst="rect">
            <a:avLst/>
          </a:prstGeom>
        </p:spPr>
      </p:pic>
      <p:pic>
        <p:nvPicPr>
          <p:cNvPr id="6" name="Picture 5" descr="Jesus walking (cropped).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2376812" y="0"/>
            <a:ext cx="6927455" cy="10287000"/>
          </a:xfrm>
          <a:prstGeom prst="rect">
            <a:avLst/>
          </a:prstGeom>
          <a:effectLst>
            <a:softEdge rad="635000"/>
          </a:effectLst>
        </p:spPr>
      </p:pic>
      <p:sp>
        <p:nvSpPr>
          <p:cNvPr id="1027" name="Rectangle 3"/>
          <p:cNvSpPr>
            <a:spLocks noChangeArrowheads="1"/>
          </p:cNvSpPr>
          <p:nvPr/>
        </p:nvSpPr>
        <p:spPr bwMode="auto">
          <a:xfrm>
            <a:off x="484681" y="571131"/>
            <a:ext cx="13046706" cy="6233217"/>
          </a:xfrm>
          <a:prstGeom prst="rect">
            <a:avLst/>
          </a:prstGeom>
          <a:noFill/>
          <a:ln w="9525">
            <a:noFill/>
            <a:miter lim="800000"/>
            <a:headEnd/>
            <a:tailEnd/>
          </a:ln>
          <a:effectLst/>
        </p:spPr>
        <p:txBody>
          <a:bodyPr vert="horz" wrap="square" lIns="137894" tIns="68947" rIns="137894" bIns="68947" numCol="1" anchor="ctr" anchorCtr="0" compatLnSpc="1">
            <a:prstTxWarp prst="textNoShape">
              <a:avLst/>
            </a:prstTxWarp>
            <a:spAutoFit/>
          </a:bodyPr>
          <a:lstStyle/>
          <a:p>
            <a:pPr algn="just" fontAlgn="base">
              <a:spcBef>
                <a:spcPct val="0"/>
              </a:spcBef>
              <a:spcAft>
                <a:spcPct val="0"/>
              </a:spcAft>
            </a:pPr>
            <a:r>
              <a:rPr lang="en-US" sz="6600" dirty="0" smtClean="0">
                <a:ln w="18415" cmpd="sng">
                  <a:solidFill>
                    <a:srgbClr val="FFFFFF"/>
                  </a:solidFill>
                  <a:prstDash val="solid"/>
                </a:ln>
                <a:solidFill>
                  <a:srgbClr val="FFFFFF"/>
                </a:solidFill>
                <a:effectLst>
                  <a:glow rad="101600">
                    <a:schemeClr val="tx1">
                      <a:alpha val="60000"/>
                    </a:schemeClr>
                  </a:glow>
                  <a:outerShdw dist="101600" dir="2400000" algn="tl" rotWithShape="0">
                    <a:schemeClr val="tx1"/>
                  </a:outerShdw>
                </a:effectLst>
                <a:latin typeface="Calibri" pitchFamily="34" charset="0"/>
                <a:ea typeface="Calibri" pitchFamily="34" charset="0"/>
                <a:cs typeface="Calibri" pitchFamily="34" charset="0"/>
              </a:rPr>
              <a:t>2 Timothy 3:15-16 KJV  And that from a child thou (Timothy) hast known the holy scriptures (of the Old Testament), which are able to make thee wise unto salvation through faith which is in Christ Jesus.  </a:t>
            </a:r>
          </a:p>
        </p:txBody>
      </p:sp>
      <p:sp>
        <p:nvSpPr>
          <p:cNvPr id="8" name="Rectangle 3"/>
          <p:cNvSpPr>
            <a:spLocks noChangeArrowheads="1"/>
          </p:cNvSpPr>
          <p:nvPr/>
        </p:nvSpPr>
        <p:spPr bwMode="auto">
          <a:xfrm>
            <a:off x="484681" y="6971935"/>
            <a:ext cx="13046706" cy="2355232"/>
          </a:xfrm>
          <a:prstGeom prst="rect">
            <a:avLst/>
          </a:prstGeom>
          <a:noFill/>
          <a:ln w="9525">
            <a:noFill/>
            <a:miter lim="800000"/>
            <a:headEnd/>
            <a:tailEnd/>
          </a:ln>
          <a:effectLst/>
        </p:spPr>
        <p:txBody>
          <a:bodyPr vert="horz" wrap="square" lIns="137894" tIns="68947" rIns="137894" bIns="68947" numCol="1" anchor="ctr" anchorCtr="0" compatLnSpc="1">
            <a:prstTxWarp prst="textNoShape">
              <a:avLst/>
            </a:prstTxWarp>
            <a:spAutoFit/>
          </a:bodyPr>
          <a:lstStyle/>
          <a:p>
            <a:pPr algn="just" fontAlgn="base">
              <a:spcBef>
                <a:spcPct val="0"/>
              </a:spcBef>
              <a:spcAft>
                <a:spcPct val="0"/>
              </a:spcAft>
            </a:pPr>
            <a:r>
              <a:rPr lang="en-US" sz="4800" dirty="0" smtClean="0">
                <a:ln w="18415" cmpd="sng">
                  <a:solidFill>
                    <a:srgbClr val="FFFFFF"/>
                  </a:solidFill>
                  <a:prstDash val="solid"/>
                </a:ln>
                <a:solidFill>
                  <a:srgbClr val="FFFFFF"/>
                </a:solidFill>
                <a:effectLst>
                  <a:glow rad="101600">
                    <a:schemeClr val="tx1">
                      <a:alpha val="60000"/>
                    </a:schemeClr>
                  </a:glow>
                  <a:outerShdw dist="101600" dir="2400000" algn="tl" rotWithShape="0">
                    <a:schemeClr val="tx1"/>
                  </a:outerShdw>
                </a:effectLst>
                <a:latin typeface="Calibri" pitchFamily="34" charset="0"/>
                <a:ea typeface="Calibri" pitchFamily="34" charset="0"/>
                <a:cs typeface="Calibri" pitchFamily="34" charset="0"/>
              </a:rPr>
              <a:t>(16)  All scripture </a:t>
            </a:r>
            <a:r>
              <a:rPr lang="en-US" sz="4800" i="1" dirty="0" smtClean="0">
                <a:ln w="18415" cmpd="sng">
                  <a:solidFill>
                    <a:srgbClr val="FFFFFF"/>
                  </a:solidFill>
                  <a:prstDash val="solid"/>
                </a:ln>
                <a:solidFill>
                  <a:srgbClr val="FFFFFF"/>
                </a:solidFill>
                <a:effectLst>
                  <a:glow rad="101600">
                    <a:schemeClr val="tx1">
                      <a:alpha val="60000"/>
                    </a:schemeClr>
                  </a:glow>
                  <a:outerShdw dist="101600" dir="2400000" algn="tl" rotWithShape="0">
                    <a:schemeClr val="tx1"/>
                  </a:outerShdw>
                </a:effectLst>
                <a:latin typeface="Calibri" pitchFamily="34" charset="0"/>
                <a:ea typeface="Calibri" pitchFamily="34" charset="0"/>
                <a:cs typeface="Calibri" pitchFamily="34" charset="0"/>
              </a:rPr>
              <a:t>is</a:t>
            </a:r>
            <a:r>
              <a:rPr lang="en-US" sz="4800" dirty="0" smtClean="0">
                <a:ln w="18415" cmpd="sng">
                  <a:solidFill>
                    <a:srgbClr val="FFFFFF"/>
                  </a:solidFill>
                  <a:prstDash val="solid"/>
                </a:ln>
                <a:solidFill>
                  <a:srgbClr val="FFFFFF"/>
                </a:solidFill>
                <a:effectLst>
                  <a:glow rad="101600">
                    <a:schemeClr val="tx1">
                      <a:alpha val="60000"/>
                    </a:schemeClr>
                  </a:glow>
                  <a:outerShdw dist="101600" dir="2400000" algn="tl" rotWithShape="0">
                    <a:schemeClr val="tx1"/>
                  </a:outerShdw>
                </a:effectLst>
                <a:latin typeface="Calibri" pitchFamily="34" charset="0"/>
                <a:ea typeface="Calibri" pitchFamily="34" charset="0"/>
                <a:cs typeface="Calibri" pitchFamily="34" charset="0"/>
              </a:rPr>
              <a:t> given by inspiration of God, and </a:t>
            </a:r>
            <a:r>
              <a:rPr lang="en-US" sz="4800" i="1" dirty="0" smtClean="0">
                <a:ln w="18415" cmpd="sng">
                  <a:solidFill>
                    <a:srgbClr val="FFFFFF"/>
                  </a:solidFill>
                  <a:prstDash val="solid"/>
                </a:ln>
                <a:solidFill>
                  <a:srgbClr val="FFFFFF"/>
                </a:solidFill>
                <a:effectLst>
                  <a:glow rad="101600">
                    <a:schemeClr val="tx1">
                      <a:alpha val="60000"/>
                    </a:schemeClr>
                  </a:glow>
                  <a:outerShdw dist="101600" dir="2400000" algn="tl" rotWithShape="0">
                    <a:schemeClr val="tx1"/>
                  </a:outerShdw>
                </a:effectLst>
                <a:latin typeface="Calibri" pitchFamily="34" charset="0"/>
                <a:ea typeface="Calibri" pitchFamily="34" charset="0"/>
                <a:cs typeface="Calibri" pitchFamily="34" charset="0"/>
              </a:rPr>
              <a:t>is</a:t>
            </a:r>
            <a:r>
              <a:rPr lang="en-US" sz="4800" dirty="0" smtClean="0">
                <a:ln w="18415" cmpd="sng">
                  <a:solidFill>
                    <a:srgbClr val="FFFFFF"/>
                  </a:solidFill>
                  <a:prstDash val="solid"/>
                </a:ln>
                <a:solidFill>
                  <a:srgbClr val="FFFFFF"/>
                </a:solidFill>
                <a:effectLst>
                  <a:glow rad="101600">
                    <a:schemeClr val="tx1">
                      <a:alpha val="60000"/>
                    </a:schemeClr>
                  </a:glow>
                  <a:outerShdw dist="101600" dir="2400000" algn="tl" rotWithShape="0">
                    <a:schemeClr val="tx1"/>
                  </a:outerShdw>
                </a:effectLst>
                <a:latin typeface="Calibri" pitchFamily="34" charset="0"/>
                <a:ea typeface="Calibri" pitchFamily="34" charset="0"/>
                <a:cs typeface="Calibri" pitchFamily="34" charset="0"/>
              </a:rPr>
              <a:t> profitable for doctrine, for reproof, for correction, for instruction in righteousness:</a:t>
            </a:r>
            <a:endParaRPr lang="en-US" sz="4800" dirty="0" smtClean="0">
              <a:ln w="18415" cmpd="sng">
                <a:solidFill>
                  <a:srgbClr val="FFFFFF"/>
                </a:solidFill>
                <a:prstDash val="solid"/>
              </a:ln>
              <a:solidFill>
                <a:srgbClr val="FFFFFF"/>
              </a:solidFill>
              <a:effectLst>
                <a:glow rad="101600">
                  <a:schemeClr val="tx1">
                    <a:alpha val="60000"/>
                  </a:schemeClr>
                </a:glow>
                <a:outerShdw dist="101600" dir="2400000" algn="tl" rotWithShape="0">
                  <a:schemeClr val="tx1"/>
                </a:outerShdw>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rchment background 1.jpg"/>
          <p:cNvPicPr>
            <a:picLocks noChangeAspect="1"/>
          </p:cNvPicPr>
          <p:nvPr/>
        </p:nvPicPr>
        <p:blipFill>
          <a:blip r:embed="rId2" cstate="print"/>
          <a:stretch>
            <a:fillRect/>
          </a:stretch>
        </p:blipFill>
        <p:spPr>
          <a:xfrm>
            <a:off x="6" y="0"/>
            <a:ext cx="18288000" cy="10290705"/>
          </a:xfrm>
          <a:prstGeom prst="rect">
            <a:avLst/>
          </a:prstGeom>
        </p:spPr>
      </p:pic>
      <p:pic>
        <p:nvPicPr>
          <p:cNvPr id="6" name="Picture 5" descr="Jesus walking (cropped).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2376812" y="0"/>
            <a:ext cx="6927455" cy="10287000"/>
          </a:xfrm>
          <a:prstGeom prst="rect">
            <a:avLst/>
          </a:prstGeom>
          <a:effectLst>
            <a:softEdge rad="635000"/>
          </a:effectLst>
        </p:spPr>
      </p:pic>
      <p:sp>
        <p:nvSpPr>
          <p:cNvPr id="101377" name="Rectangle 1"/>
          <p:cNvSpPr>
            <a:spLocks noChangeArrowheads="1"/>
          </p:cNvSpPr>
          <p:nvPr/>
        </p:nvSpPr>
        <p:spPr bwMode="auto">
          <a:xfrm>
            <a:off x="831054" y="675270"/>
            <a:ext cx="11360946" cy="8095736"/>
          </a:xfrm>
          <a:prstGeom prst="rect">
            <a:avLst/>
          </a:prstGeom>
          <a:noFill/>
          <a:ln w="9525">
            <a:noFill/>
            <a:miter lim="800000"/>
            <a:headEnd/>
            <a:tailEnd/>
          </a:ln>
          <a:effectLst/>
        </p:spPr>
        <p:txBody>
          <a:bodyPr vert="horz" wrap="square" lIns="137894" tIns="68947" rIns="137894" bIns="68947" numCol="1" anchor="ctr" anchorCtr="0" compatLnSpc="1">
            <a:prstTxWarp prst="textNoShape">
              <a:avLst/>
            </a:prstTxWarp>
            <a:spAutoFit/>
          </a:bodyPr>
          <a:lstStyle/>
          <a:p>
            <a:pPr algn="just" fontAlgn="base">
              <a:spcBef>
                <a:spcPct val="0"/>
              </a:spcBef>
              <a:spcAft>
                <a:spcPct val="0"/>
              </a:spcAft>
            </a:pPr>
            <a:r>
              <a:rPr lang="en-US" sz="8300" b="1" dirty="0" smtClean="0">
                <a:ln w="18415" cmpd="sng">
                  <a:solidFill>
                    <a:srgbClr val="FFFFFF"/>
                  </a:solidFill>
                  <a:prstDash val="solid"/>
                </a:ln>
                <a:solidFill>
                  <a:srgbClr val="FFFFFF"/>
                </a:solidFill>
                <a:effectLst>
                  <a:glow rad="101600">
                    <a:schemeClr val="tx1">
                      <a:alpha val="60000"/>
                    </a:schemeClr>
                  </a:glow>
                  <a:outerShdw dist="114300" dir="2400000" algn="tl" rotWithShape="0">
                    <a:schemeClr val="tx1"/>
                  </a:outerShdw>
                </a:effectLst>
                <a:latin typeface="Calibri" pitchFamily="34" charset="0"/>
                <a:ea typeface="Calibri" pitchFamily="34" charset="0"/>
                <a:cs typeface="Calibri" pitchFamily="34" charset="0"/>
              </a:rPr>
              <a:t>John 5:39 NASB  "You search the Scriptures because you think that in them you have eternal life; it is these that testify about Me;</a:t>
            </a:r>
            <a:endParaRPr lang="en-US" sz="8300" b="1" dirty="0" smtClean="0">
              <a:ln w="18415" cmpd="sng">
                <a:solidFill>
                  <a:srgbClr val="FFFFFF"/>
                </a:solidFill>
                <a:prstDash val="solid"/>
              </a:ln>
              <a:solidFill>
                <a:srgbClr val="FFFFFF"/>
              </a:solidFill>
              <a:effectLst>
                <a:glow rad="101600">
                  <a:schemeClr val="tx1">
                    <a:alpha val="60000"/>
                  </a:schemeClr>
                </a:glow>
                <a:outerShdw dist="114300" dir="2400000" algn="tl" rotWithShape="0">
                  <a:schemeClr val="tx1"/>
                </a:outerShdw>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rchment background 1.jpg"/>
          <p:cNvPicPr>
            <a:picLocks noChangeAspect="1"/>
          </p:cNvPicPr>
          <p:nvPr/>
        </p:nvPicPr>
        <p:blipFill>
          <a:blip r:embed="rId2" cstate="print"/>
          <a:stretch>
            <a:fillRect/>
          </a:stretch>
        </p:blipFill>
        <p:spPr>
          <a:xfrm>
            <a:off x="6" y="0"/>
            <a:ext cx="18288000" cy="10290705"/>
          </a:xfrm>
          <a:prstGeom prst="rect">
            <a:avLst/>
          </a:prstGeom>
        </p:spPr>
      </p:pic>
      <p:pic>
        <p:nvPicPr>
          <p:cNvPr id="6" name="Picture 5" descr="Jesus walking (cropped).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2030441" y="0"/>
            <a:ext cx="6927455" cy="10287000"/>
          </a:xfrm>
          <a:prstGeom prst="rect">
            <a:avLst/>
          </a:prstGeom>
          <a:effectLst>
            <a:softEdge rad="635000"/>
          </a:effectLst>
        </p:spPr>
      </p:pic>
      <p:sp>
        <p:nvSpPr>
          <p:cNvPr id="103425" name="Rectangle 1"/>
          <p:cNvSpPr>
            <a:spLocks noChangeArrowheads="1"/>
          </p:cNvSpPr>
          <p:nvPr/>
        </p:nvSpPr>
        <p:spPr bwMode="auto">
          <a:xfrm>
            <a:off x="946520" y="1164613"/>
            <a:ext cx="11453151" cy="7802877"/>
          </a:xfrm>
          <a:prstGeom prst="rect">
            <a:avLst/>
          </a:prstGeom>
          <a:noFill/>
          <a:ln w="9525">
            <a:noFill/>
            <a:miter lim="800000"/>
            <a:headEnd/>
            <a:tailEnd/>
          </a:ln>
          <a:effectLst/>
        </p:spPr>
        <p:txBody>
          <a:bodyPr vert="horz" wrap="square" lIns="137894" tIns="68947" rIns="137894" bIns="68947" numCol="1" anchor="ctr" anchorCtr="0" compatLnSpc="1">
            <a:prstTxWarp prst="textNoShape">
              <a:avLst/>
            </a:prstTxWarp>
            <a:spAutoFit/>
          </a:bodyPr>
          <a:lstStyle/>
          <a:p>
            <a:pPr algn="just" fontAlgn="base">
              <a:spcBef>
                <a:spcPct val="0"/>
              </a:spcBef>
              <a:spcAft>
                <a:spcPct val="0"/>
              </a:spcAft>
            </a:pPr>
            <a:r>
              <a:rPr lang="en-US" sz="8300" dirty="0" smtClean="0">
                <a:ln w="18415" cmpd="sng">
                  <a:solidFill>
                    <a:srgbClr val="FFFFFF"/>
                  </a:solidFill>
                  <a:prstDash val="solid"/>
                </a:ln>
                <a:solidFill>
                  <a:srgbClr val="FFFFFF"/>
                </a:solidFill>
                <a:effectLst>
                  <a:glow rad="101600">
                    <a:schemeClr val="tx1">
                      <a:alpha val="60000"/>
                    </a:schemeClr>
                  </a:glow>
                  <a:outerShdw dist="101600" dir="2400000" algn="tl" rotWithShape="0">
                    <a:schemeClr val="tx1"/>
                  </a:outerShdw>
                </a:effectLst>
                <a:latin typeface="Calibri" pitchFamily="34" charset="0"/>
                <a:ea typeface="Calibri" pitchFamily="34" charset="0"/>
                <a:cs typeface="Calibri" pitchFamily="34" charset="0"/>
              </a:rPr>
              <a:t>Luke 24:27 NASB  Then beginning with Moses and with all the prophets, He explained to them the things concerning Himself in all the Scriptures.</a:t>
            </a:r>
            <a:endParaRPr lang="en-US" sz="8300" dirty="0" smtClean="0">
              <a:ln w="18415" cmpd="sng">
                <a:solidFill>
                  <a:srgbClr val="FFFFFF"/>
                </a:solidFill>
                <a:prstDash val="solid"/>
              </a:ln>
              <a:solidFill>
                <a:srgbClr val="FFFFFF"/>
              </a:solidFill>
              <a:effectLst>
                <a:glow rad="101600">
                  <a:schemeClr val="tx1">
                    <a:alpha val="60000"/>
                  </a:schemeClr>
                </a:glow>
                <a:outerShdw dist="101600" dir="2400000" algn="tl" rotWithShape="0">
                  <a:schemeClr val="tx1"/>
                </a:outerShdw>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rchment background 1.jpg"/>
          <p:cNvPicPr>
            <a:picLocks noChangeAspect="1"/>
          </p:cNvPicPr>
          <p:nvPr/>
        </p:nvPicPr>
        <p:blipFill>
          <a:blip r:embed="rId2" cstate="print"/>
          <a:stretch>
            <a:fillRect/>
          </a:stretch>
        </p:blipFill>
        <p:spPr>
          <a:xfrm>
            <a:off x="6" y="0"/>
            <a:ext cx="18288000" cy="10290705"/>
          </a:xfrm>
          <a:prstGeom prst="rect">
            <a:avLst/>
          </a:prstGeom>
        </p:spPr>
      </p:pic>
      <p:pic>
        <p:nvPicPr>
          <p:cNvPr id="6" name="Picture 5" descr="Jesus walking (cropped).jpg"/>
          <p:cNvPicPr>
            <a:picLocks noChangeAspect="1"/>
          </p:cNvPicPr>
          <p:nvPr/>
        </p:nvPicPr>
        <p:blipFill>
          <a:blip r:embed="rId3" cstate="print">
            <a:clrChange>
              <a:clrFrom>
                <a:srgbClr val="FFFFFF"/>
              </a:clrFrom>
              <a:clrTo>
                <a:srgbClr val="FFFFFF">
                  <a:alpha val="0"/>
                </a:srgbClr>
              </a:clrTo>
            </a:clrChange>
          </a:blip>
          <a:stretch>
            <a:fillRect/>
          </a:stretch>
        </p:blipFill>
        <p:spPr>
          <a:xfrm>
            <a:off x="12030441" y="0"/>
            <a:ext cx="6927455" cy="10287000"/>
          </a:xfrm>
          <a:prstGeom prst="rect">
            <a:avLst/>
          </a:prstGeom>
          <a:effectLst>
            <a:softEdge rad="635000"/>
          </a:effectLst>
        </p:spPr>
      </p:pic>
      <p:sp>
        <p:nvSpPr>
          <p:cNvPr id="104450" name="Rectangle 2"/>
          <p:cNvSpPr>
            <a:spLocks noChangeArrowheads="1"/>
          </p:cNvSpPr>
          <p:nvPr/>
        </p:nvSpPr>
        <p:spPr bwMode="auto">
          <a:xfrm>
            <a:off x="484681" y="456833"/>
            <a:ext cx="12353961" cy="9280205"/>
          </a:xfrm>
          <a:prstGeom prst="rect">
            <a:avLst/>
          </a:prstGeom>
          <a:noFill/>
          <a:ln w="9525">
            <a:noFill/>
            <a:miter lim="800000"/>
            <a:headEnd/>
            <a:tailEnd/>
          </a:ln>
          <a:effectLst/>
        </p:spPr>
        <p:txBody>
          <a:bodyPr vert="horz" wrap="square" lIns="137894" tIns="68947" rIns="137894" bIns="68947" numCol="1" anchor="ctr" anchorCtr="0" compatLnSpc="1">
            <a:prstTxWarp prst="textNoShape">
              <a:avLst/>
            </a:prstTxWarp>
            <a:spAutoFit/>
          </a:bodyPr>
          <a:lstStyle/>
          <a:p>
            <a:pPr algn="just" fontAlgn="base">
              <a:spcBef>
                <a:spcPct val="0"/>
              </a:spcBef>
              <a:spcAft>
                <a:spcPct val="0"/>
              </a:spcAft>
            </a:pPr>
            <a:r>
              <a:rPr lang="en-US" sz="6600" dirty="0" smtClean="0">
                <a:ln w="18415" cmpd="sng">
                  <a:solidFill>
                    <a:srgbClr val="FFFFFF"/>
                  </a:solidFill>
                  <a:prstDash val="solid"/>
                </a:ln>
                <a:solidFill>
                  <a:srgbClr val="FFFFFF"/>
                </a:solidFill>
                <a:effectLst>
                  <a:glow rad="101600">
                    <a:schemeClr val="tx1">
                      <a:alpha val="60000"/>
                    </a:schemeClr>
                  </a:glow>
                  <a:outerShdw dist="101600" dir="2400000" algn="tl" rotWithShape="0">
                    <a:schemeClr val="tx1"/>
                  </a:outerShdw>
                </a:effectLst>
                <a:latin typeface="Calibri" pitchFamily="34" charset="0"/>
                <a:ea typeface="Calibri" pitchFamily="34" charset="0"/>
                <a:cs typeface="Calibri" pitchFamily="34" charset="0"/>
              </a:rPr>
              <a:t>Acts 17:2-3 NASB  And according to Paul's custom, he went to them, and for three Sabbaths reasoned with them from the Scriptures,  (3)  explaining and giving evidence that the Christ had to suffer and rise again from the dead, and </a:t>
            </a:r>
            <a:r>
              <a:rPr lang="en-US" sz="6600" i="1" dirty="0" smtClean="0">
                <a:ln w="18415" cmpd="sng">
                  <a:solidFill>
                    <a:srgbClr val="FFFFFF"/>
                  </a:solidFill>
                  <a:prstDash val="solid"/>
                </a:ln>
                <a:solidFill>
                  <a:srgbClr val="FFFFFF"/>
                </a:solidFill>
                <a:effectLst>
                  <a:glow rad="101600">
                    <a:schemeClr val="tx1">
                      <a:alpha val="60000"/>
                    </a:schemeClr>
                  </a:glow>
                  <a:outerShdw dist="101600" dir="2400000" algn="tl" rotWithShape="0">
                    <a:schemeClr val="tx1"/>
                  </a:outerShdw>
                </a:effectLst>
                <a:latin typeface="Calibri" pitchFamily="34" charset="0"/>
                <a:ea typeface="Calibri" pitchFamily="34" charset="0"/>
                <a:cs typeface="Calibri" pitchFamily="34" charset="0"/>
              </a:rPr>
              <a:t>saying,</a:t>
            </a:r>
            <a:r>
              <a:rPr lang="en-US" sz="6600" dirty="0" smtClean="0">
                <a:ln w="18415" cmpd="sng">
                  <a:solidFill>
                    <a:srgbClr val="FFFFFF"/>
                  </a:solidFill>
                  <a:prstDash val="solid"/>
                </a:ln>
                <a:solidFill>
                  <a:srgbClr val="FFFFFF"/>
                </a:solidFill>
                <a:effectLst>
                  <a:glow rad="101600">
                    <a:schemeClr val="tx1">
                      <a:alpha val="60000"/>
                    </a:schemeClr>
                  </a:glow>
                  <a:outerShdw dist="101600" dir="2400000" algn="tl" rotWithShape="0">
                    <a:schemeClr val="tx1"/>
                  </a:outerShdw>
                </a:effectLst>
                <a:latin typeface="Calibri" pitchFamily="34" charset="0"/>
                <a:ea typeface="Calibri" pitchFamily="34" charset="0"/>
                <a:cs typeface="Calibri" pitchFamily="34" charset="0"/>
              </a:rPr>
              <a:t> "This Jesus whom I am proclaiming to you is the Christ."</a:t>
            </a:r>
            <a:endParaRPr lang="en-US" sz="6600" dirty="0" smtClean="0">
              <a:ln w="18415" cmpd="sng">
                <a:solidFill>
                  <a:srgbClr val="FFFFFF"/>
                </a:solidFill>
                <a:prstDash val="solid"/>
              </a:ln>
              <a:solidFill>
                <a:srgbClr val="FFFFFF"/>
              </a:solidFill>
              <a:effectLst>
                <a:glow rad="101600">
                  <a:schemeClr val="tx1">
                    <a:alpha val="60000"/>
                  </a:schemeClr>
                </a:glow>
                <a:outerShdw dist="101600" dir="2400000" algn="tl" rotWithShape="0">
                  <a:schemeClr val="tx1"/>
                </a:outerShdw>
              </a:effectLst>
              <a:latin typeface="Arial" pitchFamily="34" charset="0"/>
              <a:cs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www.greatsite.com/images/home/ancient-bible.jpg"/>
          <p:cNvPicPr>
            <a:picLocks noChangeAspect="1" noChangeArrowheads="1"/>
          </p:cNvPicPr>
          <p:nvPr/>
        </p:nvPicPr>
        <p:blipFill>
          <a:blip r:embed="rId2" cstate="print"/>
          <a:srcRect/>
          <a:stretch>
            <a:fillRect/>
          </a:stretch>
        </p:blipFill>
        <p:spPr bwMode="auto">
          <a:xfrm>
            <a:off x="6" y="0"/>
            <a:ext cx="18288000" cy="10287000"/>
          </a:xfrm>
          <a:prstGeom prst="rect">
            <a:avLst/>
          </a:prstGeom>
          <a:noFill/>
        </p:spPr>
      </p:pic>
      <p:sp>
        <p:nvSpPr>
          <p:cNvPr id="5" name="Rectangle 4"/>
          <p:cNvSpPr/>
          <p:nvPr/>
        </p:nvSpPr>
        <p:spPr>
          <a:xfrm>
            <a:off x="218691" y="1828804"/>
            <a:ext cx="17918777" cy="1062570"/>
          </a:xfrm>
          <a:prstGeom prst="rect">
            <a:avLst/>
          </a:prstGeom>
          <a:noFill/>
        </p:spPr>
        <p:txBody>
          <a:bodyPr wrap="square" lIns="137894" tIns="68947" rIns="137894" bIns="68947">
            <a:spAutoFit/>
            <a:scene3d>
              <a:camera prst="orthographicFront"/>
              <a:lightRig rig="glow" dir="tl">
                <a:rot lat="0" lon="0" rev="5400000"/>
              </a:lightRig>
            </a:scene3d>
            <a:sp3d contourW="12700">
              <a:bevelT w="25400" h="25400"/>
              <a:contourClr>
                <a:schemeClr val="accent6">
                  <a:shade val="73000"/>
                </a:schemeClr>
              </a:contourClr>
            </a:sp3d>
          </a:bodyPr>
          <a:lstStyle/>
          <a:p>
            <a:pPr marL="1379054" indent="-1379054" algn="ctr"/>
            <a:r>
              <a:rPr lang="en-US" sz="6000" b="1" dirty="0" smtClean="0">
                <a:ln w="11430"/>
                <a:solidFill>
                  <a:srgbClr val="FFFF00"/>
                </a:solidFill>
                <a:effectLst>
                  <a:glow rad="101600">
                    <a:schemeClr val="tx1">
                      <a:alpha val="60000"/>
                    </a:schemeClr>
                  </a:glow>
                  <a:outerShdw dist="114300" dir="2400000" algn="tl" rotWithShape="0">
                    <a:schemeClr val="tx1"/>
                  </a:outerShdw>
                </a:effectLst>
              </a:rPr>
              <a:t>Jesus Christ is the Central Character of the Entire Bible</a:t>
            </a:r>
          </a:p>
        </p:txBody>
      </p:sp>
      <p:pic>
        <p:nvPicPr>
          <p:cNvPr id="34818" name="Picture 2" descr="http://www.bethariel.org/wp-content/uploads/2011/03/yeshua.png"/>
          <p:cNvPicPr>
            <a:picLocks noChangeAspect="1" noChangeArrowheads="1"/>
          </p:cNvPicPr>
          <p:nvPr/>
        </p:nvPicPr>
        <p:blipFill>
          <a:blip r:embed="rId3" cstate="print"/>
          <a:srcRect/>
          <a:stretch>
            <a:fillRect/>
          </a:stretch>
        </p:blipFill>
        <p:spPr bwMode="auto">
          <a:xfrm>
            <a:off x="10972800" y="3657607"/>
            <a:ext cx="6705600" cy="5708142"/>
          </a:xfrm>
          <a:prstGeom prst="rect">
            <a:avLst/>
          </a:prstGeom>
          <a:noFill/>
          <a:effectLst>
            <a:softEdge rad="635000"/>
          </a:effectLst>
        </p:spPr>
      </p:pic>
      <p:sp>
        <p:nvSpPr>
          <p:cNvPr id="6" name="Rectangle 5"/>
          <p:cNvSpPr/>
          <p:nvPr/>
        </p:nvSpPr>
        <p:spPr>
          <a:xfrm>
            <a:off x="-1273543" y="3006547"/>
            <a:ext cx="15760028" cy="6787214"/>
          </a:xfrm>
          <a:prstGeom prst="rect">
            <a:avLst/>
          </a:prstGeom>
          <a:noFill/>
        </p:spPr>
        <p:txBody>
          <a:bodyPr wrap="none" lIns="137894" tIns="68947" rIns="137894" bIns="68947">
            <a:spAutoFit/>
            <a:scene3d>
              <a:camera prst="orthographicFront"/>
              <a:lightRig rig="glow" dir="tl">
                <a:rot lat="0" lon="0" rev="5400000"/>
              </a:lightRig>
            </a:scene3d>
            <a:sp3d contourW="12700">
              <a:bevelT w="25400" h="25400"/>
              <a:contourClr>
                <a:schemeClr val="accent6">
                  <a:shade val="73000"/>
                </a:schemeClr>
              </a:contourClr>
            </a:sp3d>
          </a:bodyPr>
          <a:lstStyle/>
          <a:p>
            <a:pPr marL="1379054" indent="-1379054" algn="ctr"/>
            <a:r>
              <a:rPr lang="en-US" sz="5400" b="1" u="sng" dirty="0" smtClean="0">
                <a:ln w="11430">
                  <a:solidFill>
                    <a:schemeClr val="bg1"/>
                  </a:solidFill>
                </a:ln>
                <a:solidFill>
                  <a:schemeClr val="bg1"/>
                </a:solidFill>
                <a:effectLst>
                  <a:glow rad="101600">
                    <a:schemeClr val="tx1">
                      <a:alpha val="60000"/>
                    </a:schemeClr>
                  </a:glow>
                  <a:outerShdw dist="114300" dir="2400000" algn="tl" rotWithShape="0">
                    <a:schemeClr val="tx1"/>
                  </a:outerShdw>
                </a:effectLst>
              </a:rPr>
              <a:t>Old Testament Types &amp; Shadows</a:t>
            </a:r>
          </a:p>
          <a:p>
            <a:pPr marL="1379054" indent="-1379054" algn="ctr"/>
            <a:r>
              <a:rPr lang="en-US" sz="5400" b="1" dirty="0" smtClean="0">
                <a:ln w="11430"/>
                <a:solidFill>
                  <a:srgbClr val="FFFF00"/>
                </a:solidFill>
                <a:effectLst>
                  <a:glow rad="101600">
                    <a:schemeClr val="tx1">
                      <a:alpha val="60000"/>
                    </a:schemeClr>
                  </a:glow>
                  <a:outerShdw dist="114300" dir="2400000" algn="tl" rotWithShape="0">
                    <a:schemeClr val="tx1"/>
                  </a:outerShdw>
                </a:effectLst>
              </a:rPr>
              <a:t>* Passover Lamb</a:t>
            </a:r>
          </a:p>
          <a:p>
            <a:pPr marL="1379054" indent="-1379054" algn="ctr"/>
            <a:r>
              <a:rPr lang="en-US" sz="5400" b="1" dirty="0" smtClean="0">
                <a:ln w="11430"/>
                <a:solidFill>
                  <a:srgbClr val="FFFF00"/>
                </a:solidFill>
                <a:effectLst>
                  <a:glow rad="101600">
                    <a:schemeClr val="tx1">
                      <a:alpha val="60000"/>
                    </a:schemeClr>
                  </a:glow>
                  <a:outerShdw dist="114300" dir="2400000" algn="tl" rotWithShape="0">
                    <a:schemeClr val="tx1"/>
                  </a:outerShdw>
                </a:effectLst>
              </a:rPr>
              <a:t>* Ark     * Scapegoat</a:t>
            </a:r>
          </a:p>
          <a:p>
            <a:pPr marL="1379054" indent="-1379054" algn="ctr"/>
            <a:r>
              <a:rPr lang="en-US" sz="5400" b="1" dirty="0" smtClean="0">
                <a:ln w="11430"/>
                <a:solidFill>
                  <a:srgbClr val="FFFF00"/>
                </a:solidFill>
                <a:effectLst>
                  <a:glow rad="101600">
                    <a:schemeClr val="tx1">
                      <a:alpha val="60000"/>
                    </a:schemeClr>
                  </a:glow>
                  <a:outerShdw dist="114300" dir="2400000" algn="tl" rotWithShape="0">
                    <a:schemeClr val="tx1"/>
                  </a:outerShdw>
                </a:effectLst>
              </a:rPr>
              <a:t>* Rahab’s Scarlet Cord</a:t>
            </a:r>
          </a:p>
          <a:p>
            <a:pPr marL="1379054" indent="-1379054" algn="ctr"/>
            <a:r>
              <a:rPr lang="en-US" sz="5400" b="1" dirty="0" smtClean="0">
                <a:ln w="11430"/>
                <a:solidFill>
                  <a:srgbClr val="FFFF00"/>
                </a:solidFill>
                <a:effectLst>
                  <a:glow rad="101600">
                    <a:schemeClr val="tx1">
                      <a:alpha val="60000"/>
                    </a:schemeClr>
                  </a:glow>
                  <a:outerShdw dist="114300" dir="2400000" algn="tl" rotWithShape="0">
                    <a:schemeClr val="tx1"/>
                  </a:outerShdw>
                </a:effectLst>
              </a:rPr>
              <a:t>* Brazen Serpent</a:t>
            </a:r>
          </a:p>
          <a:p>
            <a:pPr marL="1379054" indent="-1379054" algn="ctr"/>
            <a:r>
              <a:rPr lang="en-US" sz="5400" b="1" dirty="0" smtClean="0">
                <a:ln w="11430"/>
                <a:solidFill>
                  <a:srgbClr val="FFFF00"/>
                </a:solidFill>
                <a:effectLst>
                  <a:glow rad="101600">
                    <a:schemeClr val="tx1">
                      <a:alpha val="60000"/>
                    </a:schemeClr>
                  </a:glow>
                  <a:outerShdw dist="114300" dir="2400000" algn="tl" rotWithShape="0">
                    <a:schemeClr val="tx1"/>
                  </a:outerShdw>
                </a:effectLst>
              </a:rPr>
              <a:t>* Melchizedek     * Sin &amp; Guilt Offerings</a:t>
            </a:r>
          </a:p>
          <a:p>
            <a:pPr marL="1379054" indent="-1379054" algn="ctr"/>
            <a:r>
              <a:rPr lang="en-US" sz="5400" b="1" dirty="0" smtClean="0">
                <a:ln w="11430"/>
                <a:solidFill>
                  <a:srgbClr val="FFFF00"/>
                </a:solidFill>
                <a:effectLst>
                  <a:glow rad="101600">
                    <a:schemeClr val="tx1">
                      <a:alpha val="60000"/>
                    </a:schemeClr>
                  </a:glow>
                  <a:outerShdw dist="114300" dir="2400000" algn="tl" rotWithShape="0">
                    <a:schemeClr val="tx1"/>
                  </a:outerShdw>
                </a:effectLst>
              </a:rPr>
              <a:t>* Moses/Joshua – Promise Land</a:t>
            </a:r>
          </a:p>
          <a:p>
            <a:pPr marL="1379054" indent="-1379054" algn="ctr"/>
            <a:r>
              <a:rPr lang="en-US" sz="5400" b="1" dirty="0" smtClean="0">
                <a:ln w="11430"/>
                <a:solidFill>
                  <a:srgbClr val="FFFF00"/>
                </a:solidFill>
                <a:effectLst>
                  <a:glow rad="101600">
                    <a:schemeClr val="tx1">
                      <a:alpha val="60000"/>
                    </a:schemeClr>
                  </a:glow>
                  <a:outerShdw dist="114300" dir="2400000" algn="tl" rotWithShape="0">
                    <a:schemeClr val="tx1"/>
                  </a:outerShdw>
                </a:effectLst>
              </a:rPr>
              <a:t>                * Manna &amp; Water From the Rock </a:t>
            </a:r>
            <a:r>
              <a:rPr lang="en-US" sz="4300" b="1" dirty="0" smtClean="0">
                <a:ln w="11430"/>
                <a:solidFill>
                  <a:srgbClr val="FFFF00"/>
                </a:solidFill>
                <a:effectLst>
                  <a:glow rad="101600">
                    <a:schemeClr val="tx1">
                      <a:alpha val="60000"/>
                    </a:schemeClr>
                  </a:glow>
                  <a:outerShdw dist="114300" dir="2400000" algn="tl" rotWithShape="0">
                    <a:schemeClr val="tx1"/>
                  </a:outerShdw>
                </a:effectLst>
              </a:rPr>
              <a:t>(Strike, Speak) </a:t>
            </a:r>
          </a:p>
        </p:txBody>
      </p:sp>
      <p:sp>
        <p:nvSpPr>
          <p:cNvPr id="7" name="Rectangle 6"/>
          <p:cNvSpPr/>
          <p:nvPr/>
        </p:nvSpPr>
        <p:spPr>
          <a:xfrm>
            <a:off x="4161806" y="-114297"/>
            <a:ext cx="9831802" cy="1539624"/>
          </a:xfrm>
          <a:prstGeom prst="rect">
            <a:avLst/>
          </a:prstGeom>
          <a:noFill/>
        </p:spPr>
        <p:txBody>
          <a:bodyPr wrap="none" lIns="137894" tIns="68947" rIns="137894" bIns="68947">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9100" u="sng" dirty="0" smtClean="0">
                <a:ln w="18415" cmpd="sng">
                  <a:solidFill>
                    <a:srgbClr val="FFFFFF"/>
                  </a:solidFill>
                  <a:prstDash val="solid"/>
                </a:ln>
                <a:solidFill>
                  <a:srgbClr val="FFFFFF"/>
                </a:solidFill>
                <a:effectLst>
                  <a:glow rad="101600">
                    <a:schemeClr val="tx1">
                      <a:alpha val="60000"/>
                    </a:schemeClr>
                  </a:glow>
                  <a:outerShdw dist="114300" dir="2400000" algn="tl" rotWithShape="0">
                    <a:schemeClr val="tx1"/>
                  </a:outerShdw>
                </a:effectLst>
                <a:latin typeface="Aerovias Brasil NF" pitchFamily="2" charset="0"/>
              </a:rPr>
              <a:t>The Person of Jesus Christ</a:t>
            </a:r>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ey slate 12.jpg"/>
          <p:cNvPicPr>
            <a:picLocks noChangeAspect="1"/>
          </p:cNvPicPr>
          <p:nvPr/>
        </p:nvPicPr>
        <p:blipFill>
          <a:blip r:embed="rId3" cstate="print"/>
          <a:stretch>
            <a:fillRect/>
          </a:stretch>
        </p:blipFill>
        <p:spPr>
          <a:xfrm>
            <a:off x="3" y="0"/>
            <a:ext cx="18288000" cy="10290705"/>
          </a:xfrm>
          <a:prstGeom prst="rect">
            <a:avLst/>
          </a:prstGeom>
        </p:spPr>
      </p:pic>
      <p:sp>
        <p:nvSpPr>
          <p:cNvPr id="16" name="Rectangle 15"/>
          <p:cNvSpPr/>
          <p:nvPr/>
        </p:nvSpPr>
        <p:spPr>
          <a:xfrm>
            <a:off x="6934200" y="1409700"/>
            <a:ext cx="9997875" cy="2269822"/>
          </a:xfrm>
          <a:prstGeom prst="rect">
            <a:avLst/>
          </a:prstGeom>
          <a:noFill/>
        </p:spPr>
        <p:txBody>
          <a:bodyPr wrap="none" lIns="114273" tIns="57135" rIns="114273" bIns="57135">
            <a:spAutoFit/>
          </a:bodyPr>
          <a:lstStyle/>
          <a:p>
            <a:pPr algn="ctr"/>
            <a:r>
              <a:rPr lang="en-US" sz="14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aiandra GD" pitchFamily="34" charset="0"/>
              </a:rPr>
              <a:t>Melchizedek</a:t>
            </a:r>
            <a:endParaRPr lang="en-US" sz="14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aiandra GD" pitchFamily="34" charset="0"/>
            </a:endParaRPr>
          </a:p>
        </p:txBody>
      </p:sp>
      <p:pic>
        <p:nvPicPr>
          <p:cNvPr id="2052" name="Picture 4" descr="Related image"/>
          <p:cNvPicPr>
            <a:picLocks noChangeAspect="1" noChangeArrowheads="1"/>
          </p:cNvPicPr>
          <p:nvPr/>
        </p:nvPicPr>
        <p:blipFill>
          <a:blip r:embed="rId4" cstate="print"/>
          <a:srcRect l="-23450" t="-3096" r="-22453"/>
          <a:stretch>
            <a:fillRect/>
          </a:stretch>
        </p:blipFill>
        <p:spPr bwMode="auto">
          <a:xfrm>
            <a:off x="-2057400" y="-800101"/>
            <a:ext cx="9906000" cy="8836343"/>
          </a:xfrm>
          <a:prstGeom prst="rect">
            <a:avLst/>
          </a:prstGeom>
          <a:noFill/>
          <a:effectLst>
            <a:softEdge rad="635000"/>
          </a:effectLst>
        </p:spPr>
      </p:pic>
      <p:sp>
        <p:nvSpPr>
          <p:cNvPr id="9" name="Rectangle 8"/>
          <p:cNvSpPr/>
          <p:nvPr/>
        </p:nvSpPr>
        <p:spPr>
          <a:xfrm>
            <a:off x="2438400" y="6972300"/>
            <a:ext cx="7602989" cy="2885375"/>
          </a:xfrm>
          <a:prstGeom prst="rect">
            <a:avLst/>
          </a:prstGeom>
          <a:noFill/>
        </p:spPr>
        <p:txBody>
          <a:bodyPr wrap="none" lIns="114273" tIns="57135" rIns="114273" bIns="57135">
            <a:spAutoFit/>
          </a:bodyPr>
          <a:lstStyle/>
          <a:p>
            <a:pPr algn="ctr"/>
            <a:r>
              <a:rPr lang="en-US" sz="6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aiandra GD" pitchFamily="34" charset="0"/>
              </a:rPr>
              <a:t>Genesis 14:18-20</a:t>
            </a:r>
          </a:p>
          <a:p>
            <a:pPr algn="ctr"/>
            <a:r>
              <a:rPr lang="en-US" sz="6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aiandra GD" pitchFamily="34" charset="0"/>
              </a:rPr>
              <a:t>Psalm 110:4</a:t>
            </a:r>
          </a:p>
          <a:p>
            <a:pPr algn="ctr"/>
            <a:r>
              <a:rPr lang="en-US" sz="6000" dirty="0" smtClean="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aiandra GD" pitchFamily="34" charset="0"/>
              </a:rPr>
              <a:t>The Book of Hebrews</a:t>
            </a:r>
            <a:endParaRPr lang="en-US" sz="6000" dirty="0">
              <a:ln w="18415" cmpd="sng">
                <a:solidFill>
                  <a:srgbClr val="FFFF00"/>
                </a:solidFill>
                <a:prstDash val="solid"/>
              </a:ln>
              <a:solidFill>
                <a:srgbClr val="FFFF00"/>
              </a:solidFill>
              <a:effectLst>
                <a:glow rad="101600">
                  <a:schemeClr val="tx1">
                    <a:alpha val="60000"/>
                  </a:schemeClr>
                </a:glow>
                <a:outerShdw blurRad="63500" dir="3600000" algn="tl" rotWithShape="0">
                  <a:srgbClr val="000000">
                    <a:alpha val="70000"/>
                  </a:srgbClr>
                </a:outerShdw>
              </a:effectLst>
              <a:latin typeface="Maiandra GD" pitchFamily="34" charset="0"/>
            </a:endParaRPr>
          </a:p>
        </p:txBody>
      </p:sp>
      <p:sp>
        <p:nvSpPr>
          <p:cNvPr id="7" name="Oval 6"/>
          <p:cNvSpPr/>
          <p:nvPr/>
        </p:nvSpPr>
        <p:spPr>
          <a:xfrm>
            <a:off x="10744200" y="5067300"/>
            <a:ext cx="914400"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9982200" y="5067300"/>
            <a:ext cx="914400"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0439400" y="5676900"/>
            <a:ext cx="914400" cy="9144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Bible on red cloth  (edited).jpg"/>
          <p:cNvPicPr>
            <a:picLocks noChangeAspect="1"/>
          </p:cNvPicPr>
          <p:nvPr/>
        </p:nvPicPr>
        <p:blipFill>
          <a:blip r:embed="rId5" cstate="print">
            <a:clrChange>
              <a:clrFrom>
                <a:srgbClr val="FFFFFF"/>
              </a:clrFrom>
              <a:clrTo>
                <a:srgbClr val="FFFFFF">
                  <a:alpha val="0"/>
                </a:srgbClr>
              </a:clrTo>
            </a:clrChange>
          </a:blip>
          <a:stretch>
            <a:fillRect/>
          </a:stretch>
        </p:blipFill>
        <p:spPr>
          <a:xfrm>
            <a:off x="9220200" y="4477397"/>
            <a:ext cx="9052091" cy="5986647"/>
          </a:xfrm>
          <a:prstGeom prst="rect">
            <a:avLst/>
          </a:prstGeom>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Image result for moses puts a serpent on a standard"/>
          <p:cNvPicPr>
            <a:picLocks noChangeAspect="1" noChangeArrowheads="1"/>
          </p:cNvPicPr>
          <p:nvPr/>
        </p:nvPicPr>
        <p:blipFill>
          <a:blip r:embed="rId2" cstate="print"/>
          <a:srcRect/>
          <a:stretch>
            <a:fillRect/>
          </a:stretch>
        </p:blipFill>
        <p:spPr bwMode="auto">
          <a:xfrm>
            <a:off x="0" y="-1"/>
            <a:ext cx="18473212" cy="10287002"/>
          </a:xfrm>
          <a:prstGeom prst="rect">
            <a:avLst/>
          </a:prstGeom>
          <a:noFill/>
        </p:spPr>
      </p:pic>
      <p:sp>
        <p:nvSpPr>
          <p:cNvPr id="3" name="Rectangle 2"/>
          <p:cNvSpPr/>
          <p:nvPr/>
        </p:nvSpPr>
        <p:spPr>
          <a:xfrm>
            <a:off x="9372600" y="6515100"/>
            <a:ext cx="8321069" cy="3093896"/>
          </a:xfrm>
          <a:prstGeom prst="rect">
            <a:avLst/>
          </a:prstGeom>
          <a:noFill/>
        </p:spPr>
        <p:txBody>
          <a:bodyPr wrap="none" lIns="137894" tIns="68947" rIns="137894" bIns="68947">
            <a:spAutoFit/>
          </a:bodyPr>
          <a:lstStyle/>
          <a:p>
            <a:pPr algn="ctr"/>
            <a:r>
              <a:rPr lang="en-US" sz="9600" dirty="0" smtClean="0">
                <a:ln w="18415" cmpd="sng">
                  <a:solidFill>
                    <a:srgbClr val="FFFFFF"/>
                  </a:solidFill>
                  <a:prstDash val="solid"/>
                </a:ln>
                <a:solidFill>
                  <a:srgbClr val="FFFFFF"/>
                </a:solidFill>
                <a:effectLst>
                  <a:glow rad="101600">
                    <a:schemeClr val="tx1">
                      <a:alpha val="60000"/>
                    </a:schemeClr>
                  </a:glow>
                  <a:outerShdw dist="114300" dir="2400000" algn="ctr" rotWithShape="0">
                    <a:schemeClr val="tx1"/>
                  </a:outerShdw>
                </a:effectLst>
                <a:latin typeface="Aerovias Brasil NF" pitchFamily="2" charset="0"/>
              </a:rPr>
              <a:t>Numbers 21</a:t>
            </a:r>
          </a:p>
          <a:p>
            <a:pPr algn="ctr"/>
            <a:r>
              <a:rPr lang="en-US" sz="9600" dirty="0" smtClean="0">
                <a:ln w="18415" cmpd="sng">
                  <a:solidFill>
                    <a:srgbClr val="FFFFFF"/>
                  </a:solidFill>
                  <a:prstDash val="solid"/>
                </a:ln>
                <a:solidFill>
                  <a:srgbClr val="FFFFFF"/>
                </a:solidFill>
                <a:effectLst>
                  <a:glow rad="101600">
                    <a:schemeClr val="tx1">
                      <a:alpha val="60000"/>
                    </a:schemeClr>
                  </a:glow>
                  <a:outerShdw dist="114300" dir="2400000" algn="ctr" rotWithShape="0">
                    <a:schemeClr val="tx1"/>
                  </a:outerShdw>
                </a:effectLst>
                <a:latin typeface="Aerovias Brasil NF" pitchFamily="2" charset="0"/>
              </a:rPr>
              <a:t>(The Brazen Serpent)</a:t>
            </a:r>
            <a:endParaRPr lang="en-US" sz="9600" dirty="0">
              <a:ln w="18415" cmpd="sng">
                <a:solidFill>
                  <a:srgbClr val="FFFFFF"/>
                </a:solidFill>
                <a:prstDash val="solid"/>
              </a:ln>
              <a:solidFill>
                <a:srgbClr val="FFFFFF"/>
              </a:solidFill>
              <a:effectLst>
                <a:glow rad="101600">
                  <a:schemeClr val="tx1">
                    <a:alpha val="60000"/>
                  </a:schemeClr>
                </a:glow>
                <a:outerShdw dist="114300" dir="2400000" algn="ctr" rotWithShape="0">
                  <a:schemeClr val="tx1"/>
                </a:outerShdw>
              </a:effectLst>
              <a:latin typeface="Aerovias Brasil NF" pitchFamily="2" charset="0"/>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g.christianbook.com/dg/product/cbd/f400/292012da.jpg"/>
          <p:cNvPicPr>
            <a:picLocks noChangeAspect="1" noChangeArrowheads="1"/>
          </p:cNvPicPr>
          <p:nvPr/>
        </p:nvPicPr>
        <p:blipFill>
          <a:blip r:embed="rId2" cstate="print">
            <a:lum bright="10000"/>
          </a:blip>
          <a:srcRect/>
          <a:stretch>
            <a:fillRect/>
          </a:stretch>
        </p:blipFill>
        <p:spPr bwMode="auto">
          <a:xfrm>
            <a:off x="484682" y="1600204"/>
            <a:ext cx="5080133" cy="7951304"/>
          </a:xfrm>
          <a:prstGeom prst="round2DiagRect">
            <a:avLst>
              <a:gd name="adj1" fmla="val 16667"/>
              <a:gd name="adj2" fmla="val 0"/>
            </a:avLst>
          </a:prstGeom>
          <a:ln w="57150" cap="sq">
            <a:solidFill>
              <a:srgbClr val="FFFFFF"/>
            </a:solidFill>
            <a:miter lim="800000"/>
          </a:ln>
          <a:effectLst>
            <a:outerShdw blurRad="254000" algn="tl" rotWithShape="0">
              <a:srgbClr val="000000">
                <a:alpha val="43000"/>
              </a:srgbClr>
            </a:outerShdw>
          </a:effectLst>
        </p:spPr>
      </p:pic>
      <p:pic>
        <p:nvPicPr>
          <p:cNvPr id="1028" name="Picture 4" descr="http://www.outreach.com/Events/performerimages/lee_strobel/lee_strobel01_l.jpg"/>
          <p:cNvPicPr>
            <a:picLocks noChangeAspect="1" noChangeArrowheads="1"/>
          </p:cNvPicPr>
          <p:nvPr/>
        </p:nvPicPr>
        <p:blipFill>
          <a:blip r:embed="rId3" cstate="print"/>
          <a:srcRect/>
          <a:stretch>
            <a:fillRect/>
          </a:stretch>
        </p:blipFill>
        <p:spPr bwMode="auto">
          <a:xfrm>
            <a:off x="14224134" y="6057900"/>
            <a:ext cx="4271930" cy="4229101"/>
          </a:xfrm>
          <a:prstGeom prst="rect">
            <a:avLst/>
          </a:prstGeom>
          <a:noFill/>
        </p:spPr>
      </p:pic>
      <p:sp>
        <p:nvSpPr>
          <p:cNvPr id="5" name="Rectangle 4"/>
          <p:cNvSpPr/>
          <p:nvPr/>
        </p:nvSpPr>
        <p:spPr>
          <a:xfrm>
            <a:off x="6142103" y="1600214"/>
            <a:ext cx="11199385" cy="1524235"/>
          </a:xfrm>
          <a:prstGeom prst="rect">
            <a:avLst/>
          </a:prstGeom>
          <a:ln>
            <a:solidFill>
              <a:schemeClr val="tx1"/>
            </a:solidFill>
          </a:ln>
        </p:spPr>
        <p:txBody>
          <a:bodyPr wrap="square" lIns="137894" tIns="68947" rIns="137894" bIns="68947">
            <a:spAutoFit/>
          </a:bodyPr>
          <a:lstStyle/>
          <a:p>
            <a:pPr algn="just"/>
            <a:r>
              <a:rPr lang="en-US" sz="3000" b="1" dirty="0" smtClean="0"/>
              <a:t>Challenge #1: Scholars Are Uncovering a Radically Different Jesus through Ancient Documents (Gnostic Gospels) Just as Credible as the Four Gospels </a:t>
            </a:r>
            <a:endParaRPr lang="en-US" sz="3000" b="1" dirty="0"/>
          </a:p>
        </p:txBody>
      </p:sp>
      <p:sp>
        <p:nvSpPr>
          <p:cNvPr id="6" name="Rectangle 5"/>
          <p:cNvSpPr/>
          <p:nvPr/>
        </p:nvSpPr>
        <p:spPr>
          <a:xfrm>
            <a:off x="6134791" y="3429001"/>
            <a:ext cx="11206697" cy="1062570"/>
          </a:xfrm>
          <a:prstGeom prst="rect">
            <a:avLst/>
          </a:prstGeom>
          <a:ln>
            <a:solidFill>
              <a:schemeClr val="tx1"/>
            </a:solidFill>
          </a:ln>
        </p:spPr>
        <p:txBody>
          <a:bodyPr wrap="square" lIns="137894" tIns="68947" rIns="137894" bIns="68947">
            <a:spAutoFit/>
          </a:bodyPr>
          <a:lstStyle/>
          <a:p>
            <a:pPr algn="just"/>
            <a:r>
              <a:rPr lang="en-US" sz="3000" b="1" dirty="0" smtClean="0"/>
              <a:t>Challenge #2: The Bible’s Portrait of Jesus Can’t Be Trusted Because the Church Tampered with the Text </a:t>
            </a:r>
            <a:endParaRPr lang="en-US" sz="3000" b="1" dirty="0"/>
          </a:p>
        </p:txBody>
      </p:sp>
      <p:sp>
        <p:nvSpPr>
          <p:cNvPr id="7" name="Rectangle 6"/>
          <p:cNvSpPr/>
          <p:nvPr/>
        </p:nvSpPr>
        <p:spPr>
          <a:xfrm>
            <a:off x="6142103" y="4771936"/>
            <a:ext cx="11199385" cy="600905"/>
          </a:xfrm>
          <a:prstGeom prst="rect">
            <a:avLst/>
          </a:prstGeom>
          <a:ln>
            <a:solidFill>
              <a:schemeClr val="tx1"/>
            </a:solidFill>
          </a:ln>
        </p:spPr>
        <p:txBody>
          <a:bodyPr wrap="square" lIns="137894" tIns="68947" rIns="137894" bIns="68947">
            <a:spAutoFit/>
          </a:bodyPr>
          <a:lstStyle/>
          <a:p>
            <a:r>
              <a:rPr lang="en-US" sz="3000" b="1" dirty="0" smtClean="0"/>
              <a:t>Challenge #3: New Explanations Have Disproved Jesus’ Resurrection </a:t>
            </a:r>
            <a:endParaRPr lang="en-US" sz="3000" b="1" dirty="0"/>
          </a:p>
        </p:txBody>
      </p:sp>
      <p:sp>
        <p:nvSpPr>
          <p:cNvPr id="8" name="Rectangle 7"/>
          <p:cNvSpPr/>
          <p:nvPr/>
        </p:nvSpPr>
        <p:spPr>
          <a:xfrm>
            <a:off x="6142102" y="5681872"/>
            <a:ext cx="9140392" cy="1062570"/>
          </a:xfrm>
          <a:prstGeom prst="rect">
            <a:avLst/>
          </a:prstGeom>
          <a:ln>
            <a:solidFill>
              <a:schemeClr val="tx1"/>
            </a:solidFill>
          </a:ln>
        </p:spPr>
        <p:txBody>
          <a:bodyPr lIns="137894" tIns="68947" rIns="137894" bIns="68947">
            <a:spAutoFit/>
          </a:bodyPr>
          <a:lstStyle/>
          <a:p>
            <a:pPr algn="just"/>
            <a:r>
              <a:rPr lang="en-US" sz="3000" b="1" dirty="0" smtClean="0"/>
              <a:t>Challenge #4: Christianity’s Beliefs about Jesus Were Copied from Pagan Religions </a:t>
            </a:r>
            <a:endParaRPr lang="en-US" sz="3000" b="1" dirty="0"/>
          </a:p>
        </p:txBody>
      </p:sp>
      <p:sp>
        <p:nvSpPr>
          <p:cNvPr id="9" name="Rectangle 8"/>
          <p:cNvSpPr/>
          <p:nvPr/>
        </p:nvSpPr>
        <p:spPr>
          <a:xfrm>
            <a:off x="6142103" y="7053472"/>
            <a:ext cx="8659318" cy="1062570"/>
          </a:xfrm>
          <a:prstGeom prst="rect">
            <a:avLst/>
          </a:prstGeom>
          <a:ln>
            <a:solidFill>
              <a:schemeClr val="tx1"/>
            </a:solidFill>
          </a:ln>
        </p:spPr>
        <p:txBody>
          <a:bodyPr wrap="square" lIns="137894" tIns="68947" rIns="137894" bIns="68947">
            <a:spAutoFit/>
          </a:bodyPr>
          <a:lstStyle/>
          <a:p>
            <a:r>
              <a:rPr lang="en-US" sz="3000" b="1" dirty="0" smtClean="0"/>
              <a:t>Challenge #5: Jesus Was an Impostor Who Failed to Fulfill the Prophecies about the Messiah </a:t>
            </a:r>
            <a:endParaRPr lang="en-US" sz="3000" b="1" dirty="0"/>
          </a:p>
        </p:txBody>
      </p:sp>
      <p:sp>
        <p:nvSpPr>
          <p:cNvPr id="10" name="Rectangle 9"/>
          <p:cNvSpPr/>
          <p:nvPr/>
        </p:nvSpPr>
        <p:spPr>
          <a:xfrm>
            <a:off x="6142104" y="8425073"/>
            <a:ext cx="8082030" cy="1062570"/>
          </a:xfrm>
          <a:prstGeom prst="rect">
            <a:avLst/>
          </a:prstGeom>
          <a:ln>
            <a:solidFill>
              <a:schemeClr val="tx1"/>
            </a:solidFill>
          </a:ln>
        </p:spPr>
        <p:txBody>
          <a:bodyPr wrap="square" lIns="137894" tIns="68947" rIns="137894" bIns="68947">
            <a:spAutoFit/>
          </a:bodyPr>
          <a:lstStyle/>
          <a:p>
            <a:r>
              <a:rPr lang="en-US" sz="3000" b="1" dirty="0" smtClean="0"/>
              <a:t>Challenge #6: People Should Be Free to Pick and Choose What to Believe about Jesus </a:t>
            </a:r>
            <a:endParaRPr lang="en-US" sz="3000" b="1" dirty="0"/>
          </a:p>
        </p:txBody>
      </p:sp>
      <p:pic>
        <p:nvPicPr>
          <p:cNvPr id="11" name="Picture 10"/>
          <p:cNvPicPr/>
          <p:nvPr/>
        </p:nvPicPr>
        <p:blipFill>
          <a:blip r:embed="rId4" cstate="print"/>
          <a:srcRect/>
          <a:stretch>
            <a:fillRect/>
          </a:stretch>
        </p:blipFill>
        <p:spPr bwMode="auto">
          <a:xfrm>
            <a:off x="743362" y="-640947"/>
            <a:ext cx="16856806" cy="21717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Image result for moses puts a serpent on a standard"/>
          <p:cNvPicPr>
            <a:picLocks noChangeAspect="1" noChangeArrowheads="1"/>
          </p:cNvPicPr>
          <p:nvPr/>
        </p:nvPicPr>
        <p:blipFill>
          <a:blip r:embed="rId2" cstate="print"/>
          <a:srcRect/>
          <a:stretch>
            <a:fillRect/>
          </a:stretch>
        </p:blipFill>
        <p:spPr bwMode="auto">
          <a:xfrm>
            <a:off x="0" y="-1"/>
            <a:ext cx="18473212" cy="10287002"/>
          </a:xfrm>
          <a:prstGeom prst="rect">
            <a:avLst/>
          </a:prstGeom>
          <a:noFill/>
        </p:spPr>
      </p:pic>
      <p:sp>
        <p:nvSpPr>
          <p:cNvPr id="3" name="Rectangle 2"/>
          <p:cNvSpPr/>
          <p:nvPr/>
        </p:nvSpPr>
        <p:spPr>
          <a:xfrm>
            <a:off x="9372600" y="6515100"/>
            <a:ext cx="8321069" cy="3093896"/>
          </a:xfrm>
          <a:prstGeom prst="rect">
            <a:avLst/>
          </a:prstGeom>
          <a:noFill/>
        </p:spPr>
        <p:txBody>
          <a:bodyPr wrap="none" lIns="137894" tIns="68947" rIns="137894" bIns="68947">
            <a:spAutoFit/>
          </a:bodyPr>
          <a:lstStyle/>
          <a:p>
            <a:pPr algn="ctr"/>
            <a:r>
              <a:rPr lang="en-US" sz="9600" dirty="0" smtClean="0">
                <a:ln w="18415" cmpd="sng">
                  <a:solidFill>
                    <a:srgbClr val="FFFFFF"/>
                  </a:solidFill>
                  <a:prstDash val="solid"/>
                </a:ln>
                <a:solidFill>
                  <a:srgbClr val="FFFFFF"/>
                </a:solidFill>
                <a:effectLst>
                  <a:glow rad="101600">
                    <a:schemeClr val="tx1">
                      <a:alpha val="60000"/>
                    </a:schemeClr>
                  </a:glow>
                  <a:outerShdw dist="114300" dir="2400000" algn="ctr" rotWithShape="0">
                    <a:schemeClr val="tx1"/>
                  </a:outerShdw>
                </a:effectLst>
                <a:latin typeface="Aerovias Brasil NF" pitchFamily="2" charset="0"/>
              </a:rPr>
              <a:t>Numbers 21</a:t>
            </a:r>
          </a:p>
          <a:p>
            <a:pPr algn="ctr"/>
            <a:r>
              <a:rPr lang="en-US" sz="9600" dirty="0" smtClean="0">
                <a:ln w="18415" cmpd="sng">
                  <a:solidFill>
                    <a:srgbClr val="FFFFFF"/>
                  </a:solidFill>
                  <a:prstDash val="solid"/>
                </a:ln>
                <a:solidFill>
                  <a:srgbClr val="FFFFFF"/>
                </a:solidFill>
                <a:effectLst>
                  <a:glow rad="101600">
                    <a:schemeClr val="tx1">
                      <a:alpha val="60000"/>
                    </a:schemeClr>
                  </a:glow>
                  <a:outerShdw dist="114300" dir="2400000" algn="ctr" rotWithShape="0">
                    <a:schemeClr val="tx1"/>
                  </a:outerShdw>
                </a:effectLst>
                <a:latin typeface="Aerovias Brasil NF" pitchFamily="2" charset="0"/>
              </a:rPr>
              <a:t>(The Brazen Serpent)</a:t>
            </a:r>
            <a:endParaRPr lang="en-US" sz="9600" dirty="0">
              <a:ln w="18415" cmpd="sng">
                <a:solidFill>
                  <a:srgbClr val="FFFFFF"/>
                </a:solidFill>
                <a:prstDash val="solid"/>
              </a:ln>
              <a:solidFill>
                <a:srgbClr val="FFFFFF"/>
              </a:solidFill>
              <a:effectLst>
                <a:glow rad="101600">
                  <a:schemeClr val="tx1">
                    <a:alpha val="60000"/>
                  </a:schemeClr>
                </a:glow>
                <a:outerShdw dist="114300" dir="2400000" algn="ctr" rotWithShape="0">
                  <a:schemeClr val="tx1"/>
                </a:outerShdw>
              </a:effectLst>
              <a:latin typeface="Aerovias Brasil NF" pitchFamily="2" charset="0"/>
            </a:endParaRPr>
          </a:p>
        </p:txBody>
      </p:sp>
      <p:sp>
        <p:nvSpPr>
          <p:cNvPr id="5" name="Rectangle 4"/>
          <p:cNvSpPr/>
          <p:nvPr/>
        </p:nvSpPr>
        <p:spPr>
          <a:xfrm>
            <a:off x="462333" y="647700"/>
            <a:ext cx="7919667" cy="4725111"/>
          </a:xfrm>
          <a:prstGeom prst="rect">
            <a:avLst/>
          </a:prstGeom>
        </p:spPr>
        <p:txBody>
          <a:bodyPr wrap="square" lIns="137894" tIns="68947" rIns="137894" bIns="68947">
            <a:spAutoFit/>
          </a:bodyPr>
          <a:lstStyle/>
          <a:p>
            <a:r>
              <a:rPr lang="en-US" sz="4500" b="1" dirty="0" smtClean="0">
                <a:solidFill>
                  <a:schemeClr val="bg1"/>
                </a:solidFill>
                <a:effectLst>
                  <a:glow rad="101600">
                    <a:schemeClr val="tx1">
                      <a:alpha val="60000"/>
                    </a:schemeClr>
                  </a:glow>
                  <a:outerShdw dist="114300" dir="2400000" algn="ctr" rotWithShape="0">
                    <a:schemeClr val="tx1"/>
                  </a:outerShdw>
                </a:effectLst>
              </a:rPr>
              <a:t>John 3:14-15 NASB  "As Moses lifted up the serpent in the wilderness, even so must the Son of Man be lifted up;  (15)  so that whoever believes will in Him have eternal life.</a:t>
            </a:r>
          </a:p>
          <a:p>
            <a:endParaRPr lang="en-US" dirty="0" smtClean="0">
              <a:effectLst>
                <a:glow rad="101600">
                  <a:schemeClr val="tx1">
                    <a:alpha val="60000"/>
                  </a:schemeClr>
                </a:glow>
                <a:outerShdw dist="114300" dir="2400000" algn="ctr" rotWithShape="0">
                  <a:schemeClr val="tx1"/>
                </a:outerShdw>
              </a:effectLst>
            </a:endParaRPr>
          </a:p>
        </p:txBody>
      </p: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Image result for moses puts a serpent on a standard"/>
          <p:cNvPicPr>
            <a:picLocks noChangeAspect="1" noChangeArrowheads="1"/>
          </p:cNvPicPr>
          <p:nvPr/>
        </p:nvPicPr>
        <p:blipFill>
          <a:blip r:embed="rId2" cstate="print"/>
          <a:srcRect/>
          <a:stretch>
            <a:fillRect/>
          </a:stretch>
        </p:blipFill>
        <p:spPr bwMode="auto">
          <a:xfrm>
            <a:off x="0" y="-1"/>
            <a:ext cx="18473212" cy="10287002"/>
          </a:xfrm>
          <a:prstGeom prst="rect">
            <a:avLst/>
          </a:prstGeom>
          <a:noFill/>
        </p:spPr>
      </p:pic>
      <p:sp>
        <p:nvSpPr>
          <p:cNvPr id="4" name="Rectangle 3"/>
          <p:cNvSpPr/>
          <p:nvPr/>
        </p:nvSpPr>
        <p:spPr>
          <a:xfrm>
            <a:off x="653990" y="1942389"/>
            <a:ext cx="7804210" cy="4725111"/>
          </a:xfrm>
          <a:prstGeom prst="rect">
            <a:avLst/>
          </a:prstGeom>
        </p:spPr>
        <p:txBody>
          <a:bodyPr wrap="square" lIns="137894" tIns="68947" rIns="137894" bIns="68947">
            <a:spAutoFit/>
          </a:bodyPr>
          <a:lstStyle/>
          <a:p>
            <a:r>
              <a:rPr lang="en-US" sz="4500" b="1" dirty="0" smtClean="0">
                <a:solidFill>
                  <a:schemeClr val="bg1"/>
                </a:solidFill>
                <a:effectLst>
                  <a:glow rad="101600">
                    <a:schemeClr val="tx1">
                      <a:alpha val="60000"/>
                    </a:schemeClr>
                  </a:glow>
                  <a:outerShdw dist="101600" dir="2700000" algn="tl" rotWithShape="0">
                    <a:prstClr val="black"/>
                  </a:outerShdw>
                </a:effectLst>
              </a:rPr>
              <a:t>Galatians 3:13 NASB  Christ redeemed us from the curse of the Law, having become a curse for us--for it is written, "CURSED IS EVERYONE WHO HANGS ON A TREE"--</a:t>
            </a:r>
          </a:p>
          <a:p>
            <a:endParaRPr lang="en-US" dirty="0" smtClean="0"/>
          </a:p>
        </p:txBody>
      </p:sp>
      <p:sp>
        <p:nvSpPr>
          <p:cNvPr id="6" name="Rectangle 5"/>
          <p:cNvSpPr/>
          <p:nvPr/>
        </p:nvSpPr>
        <p:spPr>
          <a:xfrm>
            <a:off x="9372600" y="6515100"/>
            <a:ext cx="8321069" cy="3093896"/>
          </a:xfrm>
          <a:prstGeom prst="rect">
            <a:avLst/>
          </a:prstGeom>
          <a:noFill/>
        </p:spPr>
        <p:txBody>
          <a:bodyPr wrap="none" lIns="137894" tIns="68947" rIns="137894" bIns="68947">
            <a:spAutoFit/>
          </a:bodyPr>
          <a:lstStyle/>
          <a:p>
            <a:pPr algn="ctr"/>
            <a:r>
              <a:rPr lang="en-US" sz="9600" dirty="0" smtClean="0">
                <a:ln w="18415" cmpd="sng">
                  <a:solidFill>
                    <a:srgbClr val="FFFFFF"/>
                  </a:solidFill>
                  <a:prstDash val="solid"/>
                </a:ln>
                <a:solidFill>
                  <a:srgbClr val="FFFFFF"/>
                </a:solidFill>
                <a:effectLst>
                  <a:glow rad="101600">
                    <a:schemeClr val="tx1">
                      <a:alpha val="60000"/>
                    </a:schemeClr>
                  </a:glow>
                  <a:outerShdw dist="114300" dir="2400000" algn="ctr" rotWithShape="0">
                    <a:schemeClr val="tx1"/>
                  </a:outerShdw>
                </a:effectLst>
                <a:latin typeface="Aerovias Brasil NF" pitchFamily="2" charset="0"/>
              </a:rPr>
              <a:t>Numbers 21</a:t>
            </a:r>
          </a:p>
          <a:p>
            <a:pPr algn="ctr"/>
            <a:r>
              <a:rPr lang="en-US" sz="9600" dirty="0" smtClean="0">
                <a:ln w="18415" cmpd="sng">
                  <a:solidFill>
                    <a:srgbClr val="FFFFFF"/>
                  </a:solidFill>
                  <a:prstDash val="solid"/>
                </a:ln>
                <a:solidFill>
                  <a:srgbClr val="FFFFFF"/>
                </a:solidFill>
                <a:effectLst>
                  <a:glow rad="101600">
                    <a:schemeClr val="tx1">
                      <a:alpha val="60000"/>
                    </a:schemeClr>
                  </a:glow>
                  <a:outerShdw dist="114300" dir="2400000" algn="ctr" rotWithShape="0">
                    <a:schemeClr val="tx1"/>
                  </a:outerShdw>
                </a:effectLst>
                <a:latin typeface="Aerovias Brasil NF" pitchFamily="2" charset="0"/>
              </a:rPr>
              <a:t>(The Brazen Serpent)</a:t>
            </a:r>
            <a:endParaRPr lang="en-US" sz="9600" dirty="0">
              <a:ln w="18415" cmpd="sng">
                <a:solidFill>
                  <a:srgbClr val="FFFFFF"/>
                </a:solidFill>
                <a:prstDash val="solid"/>
              </a:ln>
              <a:solidFill>
                <a:srgbClr val="FFFFFF"/>
              </a:solidFill>
              <a:effectLst>
                <a:glow rad="101600">
                  <a:schemeClr val="tx1">
                    <a:alpha val="60000"/>
                  </a:schemeClr>
                </a:glow>
                <a:outerShdw dist="114300" dir="2400000" algn="ctr" rotWithShape="0">
                  <a:schemeClr val="tx1"/>
                </a:outerShdw>
              </a:effectLst>
              <a:latin typeface="Aerovias Brasil NF" pitchFamily="2" charset="0"/>
            </a:endParaRPr>
          </a:p>
        </p:txBody>
      </p:sp>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ssover blood.jpg"/>
          <p:cNvPicPr>
            <a:picLocks noChangeAspect="1"/>
          </p:cNvPicPr>
          <p:nvPr/>
        </p:nvPicPr>
        <p:blipFill>
          <a:blip r:embed="rId2" cstate="print"/>
          <a:srcRect l="19322" t="7047" r="20388" b="7047"/>
          <a:stretch>
            <a:fillRect/>
          </a:stretch>
        </p:blipFill>
        <p:spPr>
          <a:xfrm>
            <a:off x="12" y="0"/>
            <a:ext cx="18287988" cy="10287000"/>
          </a:xfrm>
          <a:prstGeom prst="rect">
            <a:avLst/>
          </a:prstGeom>
        </p:spPr>
      </p:pic>
      <p:sp>
        <p:nvSpPr>
          <p:cNvPr id="4" name="Rounded Rectangle 3"/>
          <p:cNvSpPr/>
          <p:nvPr/>
        </p:nvSpPr>
        <p:spPr>
          <a:xfrm>
            <a:off x="457200" y="5143500"/>
            <a:ext cx="17449800" cy="40386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Rectangle 2"/>
          <p:cNvSpPr/>
          <p:nvPr/>
        </p:nvSpPr>
        <p:spPr>
          <a:xfrm>
            <a:off x="685800" y="5219700"/>
            <a:ext cx="16992600" cy="4263447"/>
          </a:xfrm>
          <a:prstGeom prst="rect">
            <a:avLst/>
          </a:prstGeom>
        </p:spPr>
        <p:txBody>
          <a:bodyPr wrap="square" lIns="137894" tIns="68947" rIns="137894" bIns="68947">
            <a:spAutoFit/>
          </a:bodyPr>
          <a:lstStyle/>
          <a:p>
            <a:pPr algn="just"/>
            <a:r>
              <a:rPr lang="en-US" sz="6000" dirty="0" smtClean="0">
                <a:ln w="18415" cmpd="sng">
                  <a:solidFill>
                    <a:srgbClr val="FFFFFF"/>
                  </a:solidFill>
                  <a:prstDash val="solid"/>
                </a:ln>
                <a:solidFill>
                  <a:srgbClr val="FFFFFF"/>
                </a:solidFill>
                <a:effectLst>
                  <a:glow rad="101600">
                    <a:schemeClr val="tx1">
                      <a:alpha val="60000"/>
                    </a:schemeClr>
                  </a:glow>
                  <a:outerShdw dist="63500" dir="2700000" algn="tl" rotWithShape="0">
                    <a:prstClr val="black"/>
                  </a:outerShdw>
                </a:effectLst>
              </a:rPr>
              <a:t>Exodus 12:13 NASB  'The blood shall be a sign for you on the houses where you live; and when I see the blood I will pass over you, and no plague will befall you to destroy </a:t>
            </a:r>
            <a:r>
              <a:rPr lang="en-US" sz="6000" i="1" dirty="0" smtClean="0">
                <a:ln w="18415" cmpd="sng">
                  <a:solidFill>
                    <a:srgbClr val="FFFFFF"/>
                  </a:solidFill>
                  <a:prstDash val="solid"/>
                </a:ln>
                <a:solidFill>
                  <a:srgbClr val="FFFFFF"/>
                </a:solidFill>
                <a:effectLst>
                  <a:glow rad="101600">
                    <a:schemeClr val="tx1">
                      <a:alpha val="60000"/>
                    </a:schemeClr>
                  </a:glow>
                  <a:outerShdw dist="63500" dir="2700000" algn="tl" rotWithShape="0">
                    <a:prstClr val="black"/>
                  </a:outerShdw>
                </a:effectLst>
              </a:rPr>
              <a:t>you when I strike the land of Egypt.</a:t>
            </a:r>
          </a:p>
          <a:p>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http://www.truthnet.org/Feasts-of-Israel/4-Passover/Gods-Passover.jpg"/>
          <p:cNvPicPr>
            <a:picLocks noChangeAspect="1" noChangeArrowheads="1"/>
          </p:cNvPicPr>
          <p:nvPr/>
        </p:nvPicPr>
        <p:blipFill>
          <a:blip r:embed="rId2" cstate="print"/>
          <a:srcRect t="9231" b="15497"/>
          <a:stretch>
            <a:fillRect/>
          </a:stretch>
        </p:blipFill>
        <p:spPr bwMode="auto">
          <a:xfrm>
            <a:off x="6" y="-1548"/>
            <a:ext cx="18288000" cy="10288548"/>
          </a:xfrm>
          <a:prstGeom prst="rect">
            <a:avLst/>
          </a:prstGeom>
          <a:noFill/>
        </p:spPr>
      </p:pic>
      <p:sp>
        <p:nvSpPr>
          <p:cNvPr id="62470" name="AutoShape 6" descr="Lamb"/>
          <p:cNvSpPr>
            <a:spLocks noChangeAspect="1" noChangeArrowheads="1"/>
          </p:cNvSpPr>
          <p:nvPr/>
        </p:nvSpPr>
        <p:spPr bwMode="auto">
          <a:xfrm>
            <a:off x="235728" y="-204786"/>
            <a:ext cx="449804" cy="445295"/>
          </a:xfrm>
          <a:prstGeom prst="rect">
            <a:avLst/>
          </a:prstGeom>
          <a:noFill/>
        </p:spPr>
        <p:txBody>
          <a:bodyPr vert="horz" wrap="square" lIns="137894" tIns="68947" rIns="137894" bIns="68947" numCol="1" anchor="t" anchorCtr="0" compatLnSpc="1">
            <a:prstTxWarp prst="textNoShape">
              <a:avLst/>
            </a:prstTxWarp>
          </a:bodyPr>
          <a:lstStyle/>
          <a:p>
            <a:endParaRPr lang="en-US"/>
          </a:p>
        </p:txBody>
      </p:sp>
      <p:pic>
        <p:nvPicPr>
          <p:cNvPr id="62474" name="Picture 10" descr="http://3.bp.blogspot.com/-v287dgUdspo/TbCP8uFq_nI/AAAAAAAAAes/kbZMqDH2xjQ/s1600/Passover%2BLamb.jpg"/>
          <p:cNvPicPr>
            <a:picLocks noChangeAspect="1" noChangeArrowheads="1"/>
          </p:cNvPicPr>
          <p:nvPr/>
        </p:nvPicPr>
        <p:blipFill>
          <a:blip r:embed="rId3" cstate="print"/>
          <a:srcRect/>
          <a:stretch>
            <a:fillRect/>
          </a:stretch>
        </p:blipFill>
        <p:spPr bwMode="auto">
          <a:xfrm>
            <a:off x="-323521" y="5511597"/>
            <a:ext cx="8890233" cy="5258204"/>
          </a:xfrm>
          <a:prstGeom prst="rect">
            <a:avLst/>
          </a:prstGeom>
          <a:noFill/>
          <a:effectLst>
            <a:softEdge rad="635000"/>
          </a:effectLst>
        </p:spPr>
      </p:pic>
      <p:sp>
        <p:nvSpPr>
          <p:cNvPr id="6" name="Rectangle 5"/>
          <p:cNvSpPr/>
          <p:nvPr/>
        </p:nvSpPr>
        <p:spPr>
          <a:xfrm>
            <a:off x="8991600" y="3390900"/>
            <a:ext cx="8839200" cy="7341212"/>
          </a:xfrm>
          <a:prstGeom prst="rect">
            <a:avLst/>
          </a:prstGeom>
        </p:spPr>
        <p:txBody>
          <a:bodyPr wrap="square" lIns="137894" tIns="68947" rIns="137894" bIns="68947">
            <a:spAutoFit/>
          </a:bodyPr>
          <a:lstStyle/>
          <a:p>
            <a:pPr algn="just"/>
            <a:r>
              <a:rPr lang="en-US" sz="6800" b="1" dirty="0">
                <a:solidFill>
                  <a:schemeClr val="bg1"/>
                </a:solidFill>
                <a:effectLst>
                  <a:glow rad="101600">
                    <a:schemeClr val="tx1">
                      <a:alpha val="60000"/>
                    </a:schemeClr>
                  </a:glow>
                  <a:outerShdw dist="114300" dir="2700000" algn="tl" rotWithShape="0">
                    <a:prstClr val="black"/>
                  </a:outerShdw>
                </a:effectLst>
              </a:rPr>
              <a:t>John 1:29 NASB  The next day he </a:t>
            </a:r>
            <a:r>
              <a:rPr lang="en-US" sz="6800" b="1" dirty="0" smtClean="0">
                <a:solidFill>
                  <a:schemeClr val="bg1"/>
                </a:solidFill>
                <a:effectLst>
                  <a:glow rad="101600">
                    <a:schemeClr val="tx1">
                      <a:alpha val="60000"/>
                    </a:schemeClr>
                  </a:glow>
                  <a:outerShdw dist="114300" dir="2700000" algn="tl" rotWithShape="0">
                    <a:prstClr val="black"/>
                  </a:outerShdw>
                </a:effectLst>
              </a:rPr>
              <a:t>saw </a:t>
            </a:r>
            <a:r>
              <a:rPr lang="en-US" sz="6800" b="1" dirty="0">
                <a:solidFill>
                  <a:schemeClr val="bg1"/>
                </a:solidFill>
                <a:effectLst>
                  <a:glow rad="101600">
                    <a:schemeClr val="tx1">
                      <a:alpha val="60000"/>
                    </a:schemeClr>
                  </a:glow>
                  <a:outerShdw dist="114300" dir="2700000" algn="tl" rotWithShape="0">
                    <a:prstClr val="black"/>
                  </a:outerShdw>
                </a:effectLst>
              </a:rPr>
              <a:t>Jesus coming to him and </a:t>
            </a:r>
            <a:r>
              <a:rPr lang="en-US" sz="6800" b="1" dirty="0" smtClean="0">
                <a:solidFill>
                  <a:schemeClr val="bg1"/>
                </a:solidFill>
                <a:effectLst>
                  <a:glow rad="101600">
                    <a:schemeClr val="tx1">
                      <a:alpha val="60000"/>
                    </a:schemeClr>
                  </a:glow>
                  <a:outerShdw dist="114300" dir="2700000" algn="tl" rotWithShape="0">
                    <a:prstClr val="black"/>
                  </a:outerShdw>
                </a:effectLst>
              </a:rPr>
              <a:t>said</a:t>
            </a:r>
            <a:r>
              <a:rPr lang="en-US" sz="6800" b="1" dirty="0">
                <a:solidFill>
                  <a:schemeClr val="bg1"/>
                </a:solidFill>
                <a:effectLst>
                  <a:glow rad="101600">
                    <a:schemeClr val="tx1">
                      <a:alpha val="60000"/>
                    </a:schemeClr>
                  </a:glow>
                  <a:outerShdw dist="114300" dir="2700000" algn="tl" rotWithShape="0">
                    <a:prstClr val="black"/>
                  </a:outerShdw>
                </a:effectLst>
              </a:rPr>
              <a:t>, "Behold, the Lamb of God who takes away the sin of the world!</a:t>
            </a:r>
          </a:p>
          <a:p>
            <a:pPr algn="just"/>
            <a:endParaRPr lang="en-US" sz="6000" b="1" dirty="0">
              <a:solidFill>
                <a:schemeClr val="bg1"/>
              </a:solidFill>
              <a:effectLst>
                <a:glow rad="101600">
                  <a:schemeClr val="tx1">
                    <a:alpha val="60000"/>
                  </a:schemeClr>
                </a:glow>
                <a:outerShdw blurRad="50800" dist="63500" dir="2700000" algn="tl" rotWithShape="0">
                  <a:prstClr val="black"/>
                </a:outerShdw>
              </a:effectLst>
            </a:endParaRPr>
          </a:p>
        </p:txBody>
      </p:sp>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http://www.truthnet.org/Feasts-of-Israel/4-Passover/Gods-Passover.jpg"/>
          <p:cNvPicPr>
            <a:picLocks noChangeAspect="1" noChangeArrowheads="1"/>
          </p:cNvPicPr>
          <p:nvPr/>
        </p:nvPicPr>
        <p:blipFill>
          <a:blip r:embed="rId2" cstate="print"/>
          <a:srcRect t="9231" b="15497"/>
          <a:stretch>
            <a:fillRect/>
          </a:stretch>
        </p:blipFill>
        <p:spPr bwMode="auto">
          <a:xfrm>
            <a:off x="6" y="-1548"/>
            <a:ext cx="18288000" cy="10288548"/>
          </a:xfrm>
          <a:prstGeom prst="rect">
            <a:avLst/>
          </a:prstGeom>
          <a:noFill/>
        </p:spPr>
      </p:pic>
      <p:sp>
        <p:nvSpPr>
          <p:cNvPr id="62470" name="AutoShape 6" descr="Lamb"/>
          <p:cNvSpPr>
            <a:spLocks noChangeAspect="1" noChangeArrowheads="1"/>
          </p:cNvSpPr>
          <p:nvPr/>
        </p:nvSpPr>
        <p:spPr bwMode="auto">
          <a:xfrm>
            <a:off x="235728" y="-204786"/>
            <a:ext cx="449804" cy="445295"/>
          </a:xfrm>
          <a:prstGeom prst="rect">
            <a:avLst/>
          </a:prstGeom>
          <a:noFill/>
        </p:spPr>
        <p:txBody>
          <a:bodyPr vert="horz" wrap="square" lIns="137894" tIns="68947" rIns="137894" bIns="68947" numCol="1" anchor="t" anchorCtr="0" compatLnSpc="1">
            <a:prstTxWarp prst="textNoShape">
              <a:avLst/>
            </a:prstTxWarp>
          </a:bodyPr>
          <a:lstStyle/>
          <a:p>
            <a:endParaRPr lang="en-US"/>
          </a:p>
        </p:txBody>
      </p:sp>
      <p:pic>
        <p:nvPicPr>
          <p:cNvPr id="62474" name="Picture 10" descr="http://3.bp.blogspot.com/-v287dgUdspo/TbCP8uFq_nI/AAAAAAAAAes/kbZMqDH2xjQ/s1600/Passover%2BLamb.jpg"/>
          <p:cNvPicPr>
            <a:picLocks noChangeAspect="1" noChangeArrowheads="1"/>
          </p:cNvPicPr>
          <p:nvPr/>
        </p:nvPicPr>
        <p:blipFill>
          <a:blip r:embed="rId3" cstate="print"/>
          <a:srcRect/>
          <a:stretch>
            <a:fillRect/>
          </a:stretch>
        </p:blipFill>
        <p:spPr bwMode="auto">
          <a:xfrm>
            <a:off x="-323521" y="5511597"/>
            <a:ext cx="8890233" cy="5258204"/>
          </a:xfrm>
          <a:prstGeom prst="rect">
            <a:avLst/>
          </a:prstGeom>
          <a:noFill/>
          <a:effectLst>
            <a:softEdge rad="635000"/>
          </a:effectLst>
        </p:spPr>
      </p:pic>
      <p:sp>
        <p:nvSpPr>
          <p:cNvPr id="12" name="Rectangle 11"/>
          <p:cNvSpPr/>
          <p:nvPr/>
        </p:nvSpPr>
        <p:spPr>
          <a:xfrm>
            <a:off x="450052" y="228246"/>
            <a:ext cx="11132348" cy="2324454"/>
          </a:xfrm>
          <a:prstGeom prst="rect">
            <a:avLst/>
          </a:prstGeom>
        </p:spPr>
        <p:txBody>
          <a:bodyPr wrap="square" lIns="137894" tIns="68947" rIns="137894" bIns="68947">
            <a:spAutoFit/>
          </a:bodyPr>
          <a:lstStyle/>
          <a:p>
            <a:r>
              <a:rPr lang="en-US" sz="5700" b="1" dirty="0">
                <a:solidFill>
                  <a:schemeClr val="bg1"/>
                </a:solidFill>
                <a:effectLst>
                  <a:glow rad="101600">
                    <a:schemeClr val="tx1">
                      <a:alpha val="60000"/>
                    </a:schemeClr>
                  </a:glow>
                  <a:outerShdw dist="114300" dir="2700000" algn="tl" rotWithShape="0">
                    <a:schemeClr val="tx1"/>
                  </a:outerShdw>
                </a:effectLst>
              </a:rPr>
              <a:t>1 Corinthians 5:7  </a:t>
            </a:r>
            <a:r>
              <a:rPr lang="en-US" sz="5700" b="1" dirty="0" smtClean="0">
                <a:solidFill>
                  <a:schemeClr val="bg1"/>
                </a:solidFill>
                <a:effectLst>
                  <a:glow rad="101600">
                    <a:schemeClr val="tx1">
                      <a:alpha val="60000"/>
                    </a:schemeClr>
                  </a:glow>
                  <a:outerShdw dist="114300" dir="2700000" algn="tl" rotWithShape="0">
                    <a:schemeClr val="tx1"/>
                  </a:outerShdw>
                </a:effectLst>
              </a:rPr>
              <a:t>“…For </a:t>
            </a:r>
            <a:r>
              <a:rPr lang="en-US" sz="5700" b="1" dirty="0">
                <a:solidFill>
                  <a:schemeClr val="bg1"/>
                </a:solidFill>
                <a:effectLst>
                  <a:glow rad="101600">
                    <a:schemeClr val="tx1">
                      <a:alpha val="60000"/>
                    </a:schemeClr>
                  </a:glow>
                  <a:outerShdw dist="114300" dir="2700000" algn="tl" rotWithShape="0">
                    <a:schemeClr val="tx1"/>
                  </a:outerShdw>
                </a:effectLst>
              </a:rPr>
              <a:t>Christ our Passover also has been sacrificed</a:t>
            </a:r>
            <a:r>
              <a:rPr lang="en-US" sz="5700" b="1" dirty="0" smtClean="0">
                <a:solidFill>
                  <a:schemeClr val="bg1"/>
                </a:solidFill>
                <a:effectLst>
                  <a:glow rad="101600">
                    <a:schemeClr val="tx1">
                      <a:alpha val="60000"/>
                    </a:schemeClr>
                  </a:glow>
                  <a:outerShdw dist="114300" dir="2700000" algn="tl" rotWithShape="0">
                    <a:schemeClr val="tx1"/>
                  </a:outerShdw>
                </a:effectLst>
              </a:rPr>
              <a:t>.”</a:t>
            </a:r>
            <a:endParaRPr lang="en-US" sz="5700" b="1" dirty="0">
              <a:solidFill>
                <a:schemeClr val="bg1"/>
              </a:solidFill>
              <a:effectLst>
                <a:glow rad="101600">
                  <a:schemeClr val="tx1">
                    <a:alpha val="60000"/>
                  </a:schemeClr>
                </a:glow>
                <a:outerShdw dist="114300" dir="2700000" algn="tl" rotWithShape="0">
                  <a:schemeClr val="tx1"/>
                </a:outerShdw>
              </a:effectLst>
            </a:endParaRPr>
          </a:p>
          <a:p>
            <a:endParaRPr lang="en-US" b="1"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oah's Ark.jpg"/>
          <p:cNvPicPr>
            <a:picLocks noChangeAspect="1"/>
          </p:cNvPicPr>
          <p:nvPr/>
        </p:nvPicPr>
        <p:blipFill>
          <a:blip r:embed="rId2" cstate="print"/>
          <a:srcRect t="1723" b="16758"/>
          <a:stretch>
            <a:fillRect/>
          </a:stretch>
        </p:blipFill>
        <p:spPr>
          <a:xfrm>
            <a:off x="6" y="0"/>
            <a:ext cx="18288000" cy="10287000"/>
          </a:xfrm>
          <a:prstGeom prst="rect">
            <a:avLst/>
          </a:prstGeom>
        </p:spPr>
      </p:pic>
      <p:pic>
        <p:nvPicPr>
          <p:cNvPr id="6" name="Picture 5"/>
          <p:cNvPicPr/>
          <p:nvPr/>
        </p:nvPicPr>
        <p:blipFill>
          <a:blip r:embed="rId3" cstate="print"/>
          <a:srcRect/>
          <a:stretch>
            <a:fillRect/>
          </a:stretch>
        </p:blipFill>
        <p:spPr bwMode="auto">
          <a:xfrm>
            <a:off x="2332007" y="457202"/>
            <a:ext cx="13634578" cy="2166938"/>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4" name="Picture 6" descr="Image result for joseph and his brothers"/>
          <p:cNvPicPr>
            <a:picLocks noChangeAspect="1" noChangeArrowheads="1"/>
          </p:cNvPicPr>
          <p:nvPr/>
        </p:nvPicPr>
        <p:blipFill>
          <a:blip r:embed="rId2" cstate="print"/>
          <a:srcRect t="113" b="6833"/>
          <a:stretch>
            <a:fillRect/>
          </a:stretch>
        </p:blipFill>
        <p:spPr bwMode="auto">
          <a:xfrm>
            <a:off x="6" y="0"/>
            <a:ext cx="18288000" cy="10287000"/>
          </a:xfrm>
          <a:prstGeom prst="rect">
            <a:avLst/>
          </a:prstGeom>
          <a:noFill/>
        </p:spPr>
      </p:pic>
      <p:sp>
        <p:nvSpPr>
          <p:cNvPr id="6" name="Rectangle 5"/>
          <p:cNvSpPr/>
          <p:nvPr/>
        </p:nvSpPr>
        <p:spPr>
          <a:xfrm>
            <a:off x="11232637" y="-116888"/>
            <a:ext cx="6140663" cy="2432176"/>
          </a:xfrm>
          <a:prstGeom prst="rect">
            <a:avLst/>
          </a:prstGeom>
          <a:noFill/>
        </p:spPr>
        <p:txBody>
          <a:bodyPr wrap="none" lIns="137894" tIns="68947" rIns="137894" bIns="68947">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300" b="1" u="sng" dirty="0" smtClean="0">
                <a:ln w="11430">
                  <a:solidFill>
                    <a:schemeClr val="bg1"/>
                  </a:solidFill>
                </a:ln>
                <a:solidFill>
                  <a:schemeClr val="bg1"/>
                </a:solidFill>
                <a:effectLst>
                  <a:glow rad="101600">
                    <a:schemeClr val="tx1">
                      <a:alpha val="60000"/>
                    </a:schemeClr>
                  </a:glow>
                  <a:outerShdw dist="114300" dir="2400000" algn="tl">
                    <a:srgbClr val="000000"/>
                  </a:outerShdw>
                </a:effectLst>
                <a:latin typeface="Berlin Sans FB Demi" pitchFamily="34" charset="0"/>
              </a:rPr>
              <a:t>Joseph </a:t>
            </a:r>
          </a:p>
          <a:p>
            <a:pPr algn="ctr"/>
            <a:r>
              <a:rPr lang="en-US" sz="6600" b="1" u="sng" dirty="0" smtClean="0">
                <a:ln w="11430">
                  <a:solidFill>
                    <a:schemeClr val="bg1"/>
                  </a:solidFill>
                </a:ln>
                <a:solidFill>
                  <a:schemeClr val="bg1"/>
                </a:solidFill>
                <a:effectLst>
                  <a:glow rad="101600">
                    <a:schemeClr val="tx1">
                      <a:alpha val="60000"/>
                    </a:schemeClr>
                  </a:glow>
                  <a:outerShdw dist="114300" dir="2400000" algn="tl">
                    <a:srgbClr val="000000"/>
                  </a:outerShdw>
                </a:effectLst>
                <a:latin typeface="Berlin Sans FB Demi" pitchFamily="34" charset="0"/>
              </a:rPr>
              <a:t>(Type of Christ)</a:t>
            </a:r>
          </a:p>
        </p:txBody>
      </p:sp>
      <p:pic>
        <p:nvPicPr>
          <p:cNvPr id="7" name="Picture 6"/>
          <p:cNvPicPr/>
          <p:nvPr/>
        </p:nvPicPr>
        <p:blipFill>
          <a:blip r:embed="rId3" cstate="print"/>
          <a:srcRect/>
          <a:stretch>
            <a:fillRect/>
          </a:stretch>
        </p:blipFill>
        <p:spPr bwMode="auto">
          <a:xfrm>
            <a:off x="3" y="5032730"/>
            <a:ext cx="18288000" cy="4797075"/>
          </a:xfrm>
          <a:prstGeom prst="rect">
            <a:avLst/>
          </a:prstGeom>
          <a:noFill/>
          <a:effectLst>
            <a:outerShdw dist="114300" dir="2400000" algn="ctr" rotWithShape="0">
              <a:schemeClr val="tx1"/>
            </a:outerShdw>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nnaintheWilderness.jpg"/>
          <p:cNvPicPr>
            <a:picLocks noChangeAspect="1"/>
          </p:cNvPicPr>
          <p:nvPr/>
        </p:nvPicPr>
        <p:blipFill>
          <a:blip r:embed="rId2" cstate="print"/>
          <a:srcRect t="43408" b="5576"/>
          <a:stretch>
            <a:fillRect/>
          </a:stretch>
        </p:blipFill>
        <p:spPr>
          <a:xfrm>
            <a:off x="6" y="0"/>
            <a:ext cx="18288000" cy="10287000"/>
          </a:xfrm>
          <a:prstGeom prst="rect">
            <a:avLst/>
          </a:prstGeom>
        </p:spPr>
      </p:pic>
      <p:pic>
        <p:nvPicPr>
          <p:cNvPr id="5" name="Picture 4"/>
          <p:cNvPicPr/>
          <p:nvPr/>
        </p:nvPicPr>
        <p:blipFill>
          <a:blip r:embed="rId3" cstate="print"/>
          <a:srcRect/>
          <a:stretch>
            <a:fillRect/>
          </a:stretch>
        </p:blipFill>
        <p:spPr bwMode="auto">
          <a:xfrm>
            <a:off x="0" y="-228600"/>
            <a:ext cx="13375760" cy="283464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nnaintheWilderness.jpg"/>
          <p:cNvPicPr>
            <a:picLocks noChangeAspect="1"/>
          </p:cNvPicPr>
          <p:nvPr/>
        </p:nvPicPr>
        <p:blipFill>
          <a:blip r:embed="rId2" cstate="print"/>
          <a:srcRect t="43408" b="5576"/>
          <a:stretch>
            <a:fillRect/>
          </a:stretch>
        </p:blipFill>
        <p:spPr>
          <a:xfrm>
            <a:off x="6" y="0"/>
            <a:ext cx="18288000" cy="10287000"/>
          </a:xfrm>
          <a:prstGeom prst="rect">
            <a:avLst/>
          </a:prstGeom>
        </p:spPr>
      </p:pic>
      <p:pic>
        <p:nvPicPr>
          <p:cNvPr id="5" name="Picture 4"/>
          <p:cNvPicPr/>
          <p:nvPr/>
        </p:nvPicPr>
        <p:blipFill>
          <a:blip r:embed="rId3" cstate="print"/>
          <a:srcRect/>
          <a:stretch>
            <a:fillRect/>
          </a:stretch>
        </p:blipFill>
        <p:spPr bwMode="auto">
          <a:xfrm>
            <a:off x="0" y="-228600"/>
            <a:ext cx="13375760" cy="2834640"/>
          </a:xfrm>
          <a:prstGeom prst="rect">
            <a:avLst/>
          </a:prstGeom>
          <a:noFill/>
        </p:spPr>
      </p:pic>
      <p:sp>
        <p:nvSpPr>
          <p:cNvPr id="7" name="Rectangle 6"/>
          <p:cNvSpPr/>
          <p:nvPr/>
        </p:nvSpPr>
        <p:spPr>
          <a:xfrm>
            <a:off x="484683" y="3314703"/>
            <a:ext cx="17318637" cy="5372100"/>
          </a:xfrm>
          <a:prstGeom prst="rect">
            <a:avLst/>
          </a:prstGeom>
          <a:solidFill>
            <a:schemeClr val="bg1">
              <a:alpha val="8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7894" tIns="68947" rIns="137894" bIns="68947" rtlCol="0" anchor="ctr"/>
          <a:lstStyle/>
          <a:p>
            <a:pPr algn="ctr"/>
            <a:endParaRPr lang="en-US"/>
          </a:p>
        </p:txBody>
      </p:sp>
      <p:sp>
        <p:nvSpPr>
          <p:cNvPr id="6" name="Rectangle 5"/>
          <p:cNvSpPr/>
          <p:nvPr/>
        </p:nvSpPr>
        <p:spPr>
          <a:xfrm>
            <a:off x="715596" y="3412263"/>
            <a:ext cx="16856806" cy="5956218"/>
          </a:xfrm>
          <a:prstGeom prst="rect">
            <a:avLst/>
          </a:prstGeom>
        </p:spPr>
        <p:txBody>
          <a:bodyPr wrap="square" lIns="137894" tIns="68947" rIns="137894" bIns="68947">
            <a:spAutoFit/>
          </a:bodyPr>
          <a:lstStyle/>
          <a:p>
            <a:pPr algn="just"/>
            <a:r>
              <a:rPr lang="en-US" sz="5400" dirty="0" smtClean="0">
                <a:ln w="18415" cmpd="sng">
                  <a:solidFill>
                    <a:sysClr val="windowText" lastClr="000000"/>
                  </a:solidFill>
                  <a:prstDash val="solid"/>
                </a:ln>
                <a:solidFill>
                  <a:sysClr val="windowText" lastClr="000000"/>
                </a:solidFill>
              </a:rPr>
              <a:t>John 6:48-51 NASB  "I am the bread of life.  (49)  "Your fathers ate the manna in the wilderness, and they died.  (50)  "This is the bread which comes down out of heaven, so that one may eat of it and not die.  (51)  "I am the living bread that came down out of heaven; if anyone eats of this bread, he will live forever; …"</a:t>
            </a:r>
          </a:p>
          <a:p>
            <a:endParaRPr lang="en-US" sz="5400" dirty="0" smtClean="0">
              <a:effectLst>
                <a:glow rad="101600">
                  <a:schemeClr val="tx1">
                    <a:alpha val="60000"/>
                  </a:schemeClr>
                </a:glow>
                <a:outerShdw blurRad="50800" dist="63500" dir="2700000" algn="tl" rotWithShape="0">
                  <a:prstClr val="black"/>
                </a:outerShdw>
              </a:effectLst>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www.thealeph-tavproject.com/3%20Split%20Rock%20In%20Horeb-Rephidim%202.jpg"/>
          <p:cNvPicPr>
            <a:picLocks noChangeAspect="1" noChangeArrowheads="1"/>
          </p:cNvPicPr>
          <p:nvPr/>
        </p:nvPicPr>
        <p:blipFill>
          <a:blip r:embed="rId2" cstate="print"/>
          <a:srcRect t="7556" b="16685"/>
          <a:stretch>
            <a:fillRect/>
          </a:stretch>
        </p:blipFill>
        <p:spPr bwMode="auto">
          <a:xfrm>
            <a:off x="6" y="0"/>
            <a:ext cx="18288000" cy="10287000"/>
          </a:xfrm>
          <a:prstGeom prst="rect">
            <a:avLst/>
          </a:prstGeom>
          <a:noFill/>
        </p:spPr>
      </p:pic>
      <p:sp>
        <p:nvSpPr>
          <p:cNvPr id="3" name="Rectangle 2"/>
          <p:cNvSpPr/>
          <p:nvPr/>
        </p:nvSpPr>
        <p:spPr>
          <a:xfrm>
            <a:off x="8623403" y="342904"/>
            <a:ext cx="9633478" cy="2185955"/>
          </a:xfrm>
          <a:prstGeom prst="rect">
            <a:avLst/>
          </a:prstGeom>
          <a:noFill/>
        </p:spPr>
        <p:txBody>
          <a:bodyPr wrap="none" lIns="137894" tIns="68947" rIns="137894" bIns="68947">
            <a:spAutoFit/>
          </a:bodyPr>
          <a:lstStyle/>
          <a:p>
            <a:pPr algn="ctr"/>
            <a:r>
              <a:rPr lang="en-US" sz="13300" spc="528" dirty="0" smtClean="0">
                <a:ln w="18415" cmpd="sng">
                  <a:solidFill>
                    <a:srgbClr val="FFFFFF"/>
                  </a:solidFill>
                  <a:prstDash val="solid"/>
                </a:ln>
                <a:solidFill>
                  <a:srgbClr val="FFFFFF"/>
                </a:solidFill>
                <a:effectLst>
                  <a:glow rad="101600">
                    <a:schemeClr val="tx1">
                      <a:alpha val="60000"/>
                    </a:schemeClr>
                  </a:glow>
                  <a:outerShdw dist="101600" dir="2400000" algn="tl" rotWithShape="0">
                    <a:srgbClr val="000000"/>
                  </a:outerShdw>
                </a:effectLst>
                <a:latin typeface="Before Collapse" pitchFamily="2" charset="0"/>
              </a:rPr>
              <a:t>Rephidim</a:t>
            </a:r>
            <a:r>
              <a:rPr lang="en-US" sz="73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 </a:t>
            </a:r>
          </a:p>
        </p:txBody>
      </p:sp>
      <p:sp>
        <p:nvSpPr>
          <p:cNvPr id="6" name="Rectangle 5"/>
          <p:cNvSpPr/>
          <p:nvPr/>
        </p:nvSpPr>
        <p:spPr>
          <a:xfrm>
            <a:off x="2021134" y="4800600"/>
            <a:ext cx="8117166" cy="1062570"/>
          </a:xfrm>
          <a:prstGeom prst="rect">
            <a:avLst/>
          </a:prstGeom>
          <a:noFill/>
        </p:spPr>
        <p:txBody>
          <a:bodyPr wrap="none" lIns="137894" tIns="68947" rIns="137894" bIns="68947">
            <a:spAutoFit/>
          </a:bodyPr>
          <a:lstStyle/>
          <a:p>
            <a:pPr algn="ctr"/>
            <a:r>
              <a:rPr lang="en-US" sz="6000" dirty="0" smtClean="0">
                <a:ln w="18415" cmpd="sng">
                  <a:solidFill>
                    <a:srgbClr val="FFFFFF"/>
                  </a:solidFill>
                  <a:prstDash val="solid"/>
                </a:ln>
                <a:solidFill>
                  <a:srgbClr val="FFFFFF"/>
                </a:solidFill>
                <a:effectLst>
                  <a:glow rad="101600">
                    <a:schemeClr val="tx1">
                      <a:alpha val="60000"/>
                    </a:schemeClr>
                  </a:glow>
                  <a:outerShdw blurRad="50800" dist="63500" dir="2700000" algn="tl" rotWithShape="0">
                    <a:prstClr val="black"/>
                  </a:outerShdw>
                </a:effectLst>
              </a:rPr>
              <a:t>Smite the Rock – Ex. 17:6</a:t>
            </a:r>
          </a:p>
        </p:txBody>
      </p:sp>
      <p:sp>
        <p:nvSpPr>
          <p:cNvPr id="7" name="Rectangle 6"/>
          <p:cNvSpPr/>
          <p:nvPr/>
        </p:nvSpPr>
        <p:spPr>
          <a:xfrm>
            <a:off x="9755999" y="2171703"/>
            <a:ext cx="7328296" cy="877904"/>
          </a:xfrm>
          <a:prstGeom prst="rect">
            <a:avLst/>
          </a:prstGeom>
          <a:noFill/>
        </p:spPr>
        <p:txBody>
          <a:bodyPr wrap="none" lIns="137894" tIns="68947" rIns="137894" bIns="68947">
            <a:spAutoFit/>
          </a:bodyPr>
          <a:lstStyle/>
          <a:p>
            <a:pPr algn="ctr"/>
            <a:r>
              <a:rPr lang="en-US" sz="4800" dirty="0" smtClean="0">
                <a:ln w="18415" cmpd="sng">
                  <a:solidFill>
                    <a:srgbClr val="FFFFFF"/>
                  </a:solidFill>
                  <a:prstDash val="solid"/>
                </a:ln>
                <a:solidFill>
                  <a:srgbClr val="FFFFFF"/>
                </a:solidFill>
                <a:effectLst>
                  <a:glow rad="101600">
                    <a:schemeClr val="tx1">
                      <a:alpha val="60000"/>
                    </a:schemeClr>
                  </a:glow>
                  <a:outerShdw dist="88900" dir="2400000" algn="tl" rotWithShape="0">
                    <a:srgbClr val="000000"/>
                  </a:outerShdw>
                </a:effectLst>
                <a:latin typeface="Bachelor Pad JL" pitchFamily="2" charset="0"/>
              </a:rPr>
              <a:t>(In Modern Saudi Arabia)</a:t>
            </a:r>
          </a:p>
        </p:txBody>
      </p:sp>
      <p:sp>
        <p:nvSpPr>
          <p:cNvPr id="9" name="Rectangle 8"/>
          <p:cNvSpPr/>
          <p:nvPr/>
        </p:nvSpPr>
        <p:spPr>
          <a:xfrm>
            <a:off x="2676930" y="7824907"/>
            <a:ext cx="14624717" cy="1678123"/>
          </a:xfrm>
          <a:prstGeom prst="rect">
            <a:avLst/>
          </a:prstGeom>
          <a:noFill/>
        </p:spPr>
        <p:txBody>
          <a:bodyPr wrap="none" lIns="137894" tIns="68947" rIns="137894" bIns="68947">
            <a:spAutoFit/>
            <a:scene3d>
              <a:camera prst="orthographicFront"/>
              <a:lightRig rig="flat" dir="tl">
                <a:rot lat="0" lon="0" rev="6600000"/>
              </a:lightRig>
            </a:scene3d>
            <a:sp3d extrusionH="25400" contourW="8890">
              <a:bevelT w="38100" h="31750" prst="angle"/>
              <a:contourClr>
                <a:schemeClr val="accent2">
                  <a:shade val="75000"/>
                </a:schemeClr>
              </a:contourClr>
            </a:sp3d>
          </a:bodyPr>
          <a:lstStyle/>
          <a:p>
            <a:pPr algn="ctr"/>
            <a:r>
              <a:rPr lang="en-US" sz="10000" b="1" dirty="0" smtClean="0">
                <a:ln w="11430">
                  <a:solidFill>
                    <a:srgbClr val="FFC000"/>
                  </a:solidFill>
                </a:ln>
                <a:solidFill>
                  <a:srgbClr val="FFC000"/>
                </a:solidFill>
                <a:effectLst>
                  <a:glow rad="101600">
                    <a:schemeClr val="tx1">
                      <a:alpha val="60000"/>
                    </a:schemeClr>
                  </a:glow>
                  <a:outerShdw dist="114300" dir="2400000" algn="tl">
                    <a:srgbClr val="000000"/>
                  </a:outerShdw>
                </a:effectLst>
                <a:latin typeface="Bachelor Pad JL" pitchFamily="2" charset="0"/>
              </a:rPr>
              <a:t>“Water From the Rock”</a:t>
            </a:r>
            <a:endParaRPr lang="en-US" sz="10000" b="1" dirty="0">
              <a:ln w="11430">
                <a:solidFill>
                  <a:srgbClr val="FFC000"/>
                </a:solidFill>
              </a:ln>
              <a:solidFill>
                <a:srgbClr val="FFC000"/>
              </a:solidFill>
              <a:effectLst>
                <a:glow rad="101600">
                  <a:schemeClr val="tx1">
                    <a:alpha val="60000"/>
                  </a:schemeClr>
                </a:glow>
                <a:outerShdw dist="114300" dir="2400000" algn="tl">
                  <a:srgbClr val="000000"/>
                </a:outerShdw>
              </a:effectLst>
              <a:latin typeface="Bachelor Pad JL" pitchFamily="2" charset="0"/>
            </a:endParaRPr>
          </a:p>
        </p:txBody>
      </p:sp>
      <p:sp>
        <p:nvSpPr>
          <p:cNvPr id="10" name="Rectangle 9"/>
          <p:cNvSpPr/>
          <p:nvPr/>
        </p:nvSpPr>
        <p:spPr>
          <a:xfrm>
            <a:off x="1279433" y="5715007"/>
            <a:ext cx="9836354" cy="1062570"/>
          </a:xfrm>
          <a:prstGeom prst="rect">
            <a:avLst/>
          </a:prstGeom>
          <a:noFill/>
        </p:spPr>
        <p:txBody>
          <a:bodyPr wrap="none" lIns="137894" tIns="68947" rIns="137894" bIns="68947">
            <a:spAutoFit/>
          </a:bodyPr>
          <a:lstStyle/>
          <a:p>
            <a:pPr algn="ctr"/>
            <a:r>
              <a:rPr lang="en-US" sz="6000" dirty="0" smtClean="0">
                <a:ln w="18415" cmpd="sng">
                  <a:solidFill>
                    <a:srgbClr val="FFFFFF"/>
                  </a:solidFill>
                  <a:prstDash val="solid"/>
                </a:ln>
                <a:solidFill>
                  <a:srgbClr val="FFFFFF"/>
                </a:solidFill>
                <a:effectLst>
                  <a:glow rad="101600">
                    <a:schemeClr val="tx1">
                      <a:alpha val="60000"/>
                    </a:schemeClr>
                  </a:glow>
                  <a:outerShdw blurRad="50800" dist="63500" dir="2700000" algn="tl" rotWithShape="0">
                    <a:prstClr val="black"/>
                  </a:outerShdw>
                </a:effectLst>
              </a:rPr>
              <a:t>Speak to the Rock – Num. 20:8</a:t>
            </a:r>
            <a:endParaRPr lang="en-US" sz="6000" dirty="0">
              <a:ln w="18415" cmpd="sng">
                <a:solidFill>
                  <a:srgbClr val="FFFFFF"/>
                </a:solidFill>
                <a:prstDash val="solid"/>
              </a:ln>
              <a:solidFill>
                <a:srgbClr val="FFFFFF"/>
              </a:solidFill>
              <a:effectLst>
                <a:glow rad="101600">
                  <a:schemeClr val="tx1">
                    <a:alpha val="60000"/>
                  </a:schemeClr>
                </a:glow>
                <a:outerShdw blurRad="50800" dist="63500" dir="2700000" algn="tl" rotWithShape="0">
                  <a:prstClr val="black"/>
                </a:outerShdw>
              </a:effectLst>
            </a:endParaRPr>
          </a:p>
        </p:txBody>
      </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http://www.bbhsfocus.com/wp-content/uploads/2016/10/the-da-vinci-code.jpg"/>
          <p:cNvPicPr>
            <a:picLocks noChangeAspect="1" noChangeArrowheads="1"/>
          </p:cNvPicPr>
          <p:nvPr/>
        </p:nvPicPr>
        <p:blipFill>
          <a:blip r:embed="rId2" cstate="print"/>
          <a:srcRect/>
          <a:stretch>
            <a:fillRect/>
          </a:stretch>
        </p:blipFill>
        <p:spPr bwMode="auto">
          <a:xfrm>
            <a:off x="6" y="-14132"/>
            <a:ext cx="18288000" cy="10301137"/>
          </a:xfrm>
          <a:prstGeom prst="rect">
            <a:avLst/>
          </a:prstGeom>
          <a:noFill/>
        </p:spPr>
      </p:pic>
      <p:sp>
        <p:nvSpPr>
          <p:cNvPr id="2" name="Rectangle 1"/>
          <p:cNvSpPr/>
          <p:nvPr/>
        </p:nvSpPr>
        <p:spPr>
          <a:xfrm>
            <a:off x="9240214" y="342912"/>
            <a:ext cx="9140392" cy="3447839"/>
          </a:xfrm>
          <a:prstGeom prst="rect">
            <a:avLst/>
          </a:prstGeom>
        </p:spPr>
        <p:txBody>
          <a:bodyPr lIns="137894" tIns="68947" rIns="137894" bIns="68947">
            <a:spAutoFit/>
          </a:bodyPr>
          <a:lstStyle/>
          <a:p>
            <a:r>
              <a:rPr lang="en-US" sz="4300" dirty="0" smtClean="0">
                <a:ln>
                  <a:solidFill>
                    <a:schemeClr val="bg1"/>
                  </a:solidFill>
                </a:ln>
                <a:solidFill>
                  <a:schemeClr val="bg1"/>
                </a:solidFill>
              </a:rPr>
              <a:t>The </a:t>
            </a:r>
            <a:r>
              <a:rPr lang="en-US" sz="4300" dirty="0" err="1" smtClean="0">
                <a:ln>
                  <a:solidFill>
                    <a:schemeClr val="bg1"/>
                  </a:solidFill>
                </a:ln>
                <a:solidFill>
                  <a:schemeClr val="bg1"/>
                </a:solidFill>
              </a:rPr>
              <a:t>Da</a:t>
            </a:r>
            <a:r>
              <a:rPr lang="en-US" sz="4300" dirty="0" smtClean="0">
                <a:ln>
                  <a:solidFill>
                    <a:schemeClr val="bg1"/>
                  </a:solidFill>
                </a:ln>
                <a:solidFill>
                  <a:schemeClr val="bg1"/>
                </a:solidFill>
              </a:rPr>
              <a:t> Vinci Code (novel, 2003; movie, 2006): Jesus as a mortal prophet. This fictional mystery claims that Jesus and Mary Magdalene had children whose descendants are still living today.</a:t>
            </a:r>
            <a:endParaRPr lang="en-US" sz="4300" dirty="0">
              <a:ln>
                <a:solidFill>
                  <a:schemeClr val="bg1"/>
                </a:solidFill>
              </a:ln>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www.greatsite.com/images/home/ancient-bible.jpg"/>
          <p:cNvPicPr>
            <a:picLocks noChangeAspect="1" noChangeArrowheads="1"/>
          </p:cNvPicPr>
          <p:nvPr/>
        </p:nvPicPr>
        <p:blipFill>
          <a:blip r:embed="rId2" cstate="print"/>
          <a:srcRect/>
          <a:stretch>
            <a:fillRect/>
          </a:stretch>
        </p:blipFill>
        <p:spPr bwMode="auto">
          <a:xfrm>
            <a:off x="6" y="0"/>
            <a:ext cx="18288000" cy="10287000"/>
          </a:xfrm>
          <a:prstGeom prst="rect">
            <a:avLst/>
          </a:prstGeom>
          <a:noFill/>
        </p:spPr>
      </p:pic>
      <p:sp>
        <p:nvSpPr>
          <p:cNvPr id="6" name="Rectangle 5"/>
          <p:cNvSpPr/>
          <p:nvPr/>
        </p:nvSpPr>
        <p:spPr>
          <a:xfrm>
            <a:off x="3275009" y="2705100"/>
            <a:ext cx="6777055" cy="6048551"/>
          </a:xfrm>
          <a:prstGeom prst="rect">
            <a:avLst/>
          </a:prstGeom>
          <a:noFill/>
        </p:spPr>
        <p:txBody>
          <a:bodyPr wrap="none" lIns="137894" tIns="68947" rIns="137894" bIns="68947">
            <a:spAutoFit/>
            <a:scene3d>
              <a:camera prst="orthographicFront"/>
              <a:lightRig rig="glow" dir="tl">
                <a:rot lat="0" lon="0" rev="5400000"/>
              </a:lightRig>
            </a:scene3d>
            <a:sp3d contourW="12700">
              <a:bevelT w="25400" h="25400"/>
              <a:contourClr>
                <a:schemeClr val="accent6">
                  <a:shade val="73000"/>
                </a:schemeClr>
              </a:contourClr>
            </a:sp3d>
          </a:bodyPr>
          <a:lstStyle/>
          <a:p>
            <a:pPr marL="1379054" indent="-1379054" algn="ctr"/>
            <a:r>
              <a:rPr lang="en-US" sz="8300" dirty="0" smtClean="0">
                <a:ln w="11430"/>
                <a:solidFill>
                  <a:srgbClr val="FFFF00"/>
                </a:solidFill>
                <a:effectLst>
                  <a:glow rad="101600">
                    <a:schemeClr val="tx1">
                      <a:alpha val="60000"/>
                    </a:schemeClr>
                  </a:glow>
                  <a:outerShdw dist="127000" dir="2400000" algn="tl" rotWithShape="0">
                    <a:schemeClr val="tx1"/>
                  </a:outerShdw>
                </a:effectLst>
                <a:latin typeface="Berlin Sans FB" pitchFamily="34" charset="0"/>
              </a:rPr>
              <a:t> </a:t>
            </a:r>
            <a:r>
              <a:rPr lang="en-US" sz="9600" dirty="0" smtClean="0">
                <a:ln w="11430"/>
                <a:solidFill>
                  <a:srgbClr val="FFFF00"/>
                </a:solidFill>
                <a:effectLst>
                  <a:glow rad="101600">
                    <a:schemeClr val="tx1">
                      <a:alpha val="60000"/>
                    </a:schemeClr>
                  </a:glow>
                  <a:outerShdw dist="127000" dir="2400000" algn="tl" rotWithShape="0">
                    <a:schemeClr val="tx1"/>
                  </a:outerShdw>
                </a:effectLst>
                <a:latin typeface="Berlin Sans FB" pitchFamily="34" charset="0"/>
              </a:rPr>
              <a:t>The Central </a:t>
            </a:r>
          </a:p>
          <a:p>
            <a:pPr marL="1379054" indent="-1379054" algn="ctr"/>
            <a:r>
              <a:rPr lang="en-US" sz="9600" dirty="0" smtClean="0">
                <a:ln w="11430"/>
                <a:solidFill>
                  <a:srgbClr val="FFFF00"/>
                </a:solidFill>
                <a:effectLst>
                  <a:glow rad="101600">
                    <a:schemeClr val="tx1">
                      <a:alpha val="60000"/>
                    </a:schemeClr>
                  </a:glow>
                  <a:outerShdw dist="127000" dir="2400000" algn="tl" rotWithShape="0">
                    <a:schemeClr val="tx1"/>
                  </a:outerShdw>
                </a:effectLst>
                <a:latin typeface="Berlin Sans FB" pitchFamily="34" charset="0"/>
              </a:rPr>
              <a:t>Character</a:t>
            </a:r>
          </a:p>
          <a:p>
            <a:pPr marL="1379054" indent="-1379054" algn="ctr"/>
            <a:r>
              <a:rPr lang="en-US" sz="9600" dirty="0" smtClean="0">
                <a:ln w="11430"/>
                <a:solidFill>
                  <a:srgbClr val="FFFF00"/>
                </a:solidFill>
                <a:effectLst>
                  <a:glow rad="101600">
                    <a:schemeClr val="tx1">
                      <a:alpha val="60000"/>
                    </a:schemeClr>
                  </a:glow>
                  <a:outerShdw dist="127000" dir="2400000" algn="tl" rotWithShape="0">
                    <a:schemeClr val="tx1"/>
                  </a:outerShdw>
                </a:effectLst>
                <a:latin typeface="Berlin Sans FB" pitchFamily="34" charset="0"/>
              </a:rPr>
              <a:t> of All of </a:t>
            </a:r>
          </a:p>
          <a:p>
            <a:pPr marL="1379054" indent="-1379054" algn="ctr"/>
            <a:r>
              <a:rPr lang="en-US" sz="9600" dirty="0" smtClean="0">
                <a:ln w="11430"/>
                <a:solidFill>
                  <a:srgbClr val="FFFF00"/>
                </a:solidFill>
                <a:effectLst>
                  <a:glow rad="101600">
                    <a:schemeClr val="tx1">
                      <a:alpha val="60000"/>
                    </a:schemeClr>
                  </a:glow>
                  <a:outerShdw dist="127000" dir="2400000" algn="tl" rotWithShape="0">
                    <a:schemeClr val="tx1"/>
                  </a:outerShdw>
                </a:effectLst>
                <a:latin typeface="Berlin Sans FB" pitchFamily="34" charset="0"/>
              </a:rPr>
              <a:t>Scripture!</a:t>
            </a:r>
          </a:p>
        </p:txBody>
      </p:sp>
      <p:pic>
        <p:nvPicPr>
          <p:cNvPr id="8" name="Picture 7" descr="Jesus (Close Up View) (edited).jpg"/>
          <p:cNvPicPr>
            <a:picLocks noChangeAspect="1"/>
          </p:cNvPicPr>
          <p:nvPr/>
        </p:nvPicPr>
        <p:blipFill>
          <a:blip r:embed="rId3" cstate="print">
            <a:clrChange>
              <a:clrFrom>
                <a:srgbClr val="FFFFFF"/>
              </a:clrFrom>
              <a:clrTo>
                <a:srgbClr val="FFFFFF">
                  <a:alpha val="0"/>
                </a:srgbClr>
              </a:clrTo>
            </a:clrChange>
          </a:blip>
          <a:stretch>
            <a:fillRect/>
          </a:stretch>
        </p:blipFill>
        <p:spPr>
          <a:xfrm>
            <a:off x="9895508" y="1866899"/>
            <a:ext cx="8392493" cy="8420101"/>
          </a:xfrm>
          <a:prstGeom prst="rect">
            <a:avLst/>
          </a:prstGeom>
          <a:effectLst>
            <a:softEdge rad="635000"/>
          </a:effectLst>
        </p:spPr>
      </p:pic>
      <p:sp>
        <p:nvSpPr>
          <p:cNvPr id="2" name="Rectangle 1"/>
          <p:cNvSpPr/>
          <p:nvPr/>
        </p:nvSpPr>
        <p:spPr>
          <a:xfrm>
            <a:off x="2438400" y="571501"/>
            <a:ext cx="13030200" cy="1832012"/>
          </a:xfrm>
          <a:prstGeom prst="rect">
            <a:avLst/>
          </a:prstGeom>
          <a:noFill/>
        </p:spPr>
        <p:txBody>
          <a:bodyPr wrap="square" lIns="137894" tIns="68947" rIns="137894" bIns="68947">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1000" u="sng" dirty="0" smtClean="0">
                <a:ln w="18415" cmpd="sng">
                  <a:solidFill>
                    <a:srgbClr val="FFFFFF"/>
                  </a:solidFill>
                  <a:prstDash val="solid"/>
                </a:ln>
                <a:solidFill>
                  <a:srgbClr val="FFFFFF"/>
                </a:solidFill>
                <a:effectLst>
                  <a:glow rad="101600">
                    <a:schemeClr val="tx1">
                      <a:alpha val="60000"/>
                    </a:schemeClr>
                  </a:glow>
                  <a:outerShdw dist="127000" dir="2400000" algn="tl" rotWithShape="0">
                    <a:schemeClr val="tx1"/>
                  </a:outerShdw>
                </a:effectLst>
                <a:latin typeface="Aerovias Brasil NF" pitchFamily="2" charset="0"/>
              </a:rPr>
              <a:t>The Person of Jesus Christ</a:t>
            </a:r>
          </a:p>
        </p:txBody>
      </p:sp>
    </p:spTree>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www.greatsite.com/images/home/ancient-bible.jpg"/>
          <p:cNvPicPr>
            <a:picLocks noChangeAspect="1" noChangeArrowheads="1"/>
          </p:cNvPicPr>
          <p:nvPr/>
        </p:nvPicPr>
        <p:blipFill>
          <a:blip r:embed="rId2" cstate="print"/>
          <a:srcRect/>
          <a:stretch>
            <a:fillRect/>
          </a:stretch>
        </p:blipFill>
        <p:spPr bwMode="auto">
          <a:xfrm>
            <a:off x="6" y="0"/>
            <a:ext cx="18288000" cy="10287000"/>
          </a:xfrm>
          <a:prstGeom prst="rect">
            <a:avLst/>
          </a:prstGeom>
          <a:noFill/>
        </p:spPr>
      </p:pic>
      <p:pic>
        <p:nvPicPr>
          <p:cNvPr id="8" name="Picture 7" descr="Jesus (Close Up View) (edited).jpg"/>
          <p:cNvPicPr>
            <a:picLocks noChangeAspect="1"/>
          </p:cNvPicPr>
          <p:nvPr/>
        </p:nvPicPr>
        <p:blipFill>
          <a:blip r:embed="rId3" cstate="print">
            <a:clrChange>
              <a:clrFrom>
                <a:srgbClr val="FFFFFF"/>
              </a:clrFrom>
              <a:clrTo>
                <a:srgbClr val="FFFFFF">
                  <a:alpha val="0"/>
                </a:srgbClr>
              </a:clrTo>
            </a:clrChange>
          </a:blip>
          <a:stretch>
            <a:fillRect/>
          </a:stretch>
        </p:blipFill>
        <p:spPr>
          <a:xfrm>
            <a:off x="9895508" y="1866899"/>
            <a:ext cx="8392493" cy="8420101"/>
          </a:xfrm>
          <a:prstGeom prst="rect">
            <a:avLst/>
          </a:prstGeom>
          <a:effectLst>
            <a:softEdge rad="635000"/>
          </a:effectLst>
        </p:spPr>
      </p:pic>
      <p:sp>
        <p:nvSpPr>
          <p:cNvPr id="2" name="Rectangle 1"/>
          <p:cNvSpPr/>
          <p:nvPr/>
        </p:nvSpPr>
        <p:spPr>
          <a:xfrm>
            <a:off x="2438400" y="571501"/>
            <a:ext cx="13030200" cy="1832012"/>
          </a:xfrm>
          <a:prstGeom prst="rect">
            <a:avLst/>
          </a:prstGeom>
          <a:noFill/>
        </p:spPr>
        <p:txBody>
          <a:bodyPr wrap="square" lIns="137894" tIns="68947" rIns="137894" bIns="68947">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1000" u="sng" dirty="0" smtClean="0">
                <a:ln w="18415" cmpd="sng">
                  <a:solidFill>
                    <a:srgbClr val="FFFFFF"/>
                  </a:solidFill>
                  <a:prstDash val="solid"/>
                </a:ln>
                <a:solidFill>
                  <a:srgbClr val="FFFFFF"/>
                </a:solidFill>
                <a:effectLst>
                  <a:glow rad="101600">
                    <a:schemeClr val="tx1">
                      <a:alpha val="60000"/>
                    </a:schemeClr>
                  </a:glow>
                  <a:outerShdw dist="127000" dir="2400000" algn="tl" rotWithShape="0">
                    <a:schemeClr val="tx1"/>
                  </a:outerShdw>
                </a:effectLst>
                <a:latin typeface="Aerovias Brasil NF" pitchFamily="2" charset="0"/>
              </a:rPr>
              <a:t>The Person of Jesus Christ</a:t>
            </a:r>
          </a:p>
        </p:txBody>
      </p:sp>
      <p:sp>
        <p:nvSpPr>
          <p:cNvPr id="7" name="Rectangle 6"/>
          <p:cNvSpPr/>
          <p:nvPr/>
        </p:nvSpPr>
        <p:spPr>
          <a:xfrm>
            <a:off x="2256837" y="2476500"/>
            <a:ext cx="8563563" cy="6740307"/>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marL="914400" indent="-914400" algn="ctr"/>
            <a:r>
              <a:rPr lang="en-US" sz="7200" dirty="0" smtClean="0">
                <a:ln w="11430"/>
                <a:solidFill>
                  <a:srgbClr val="FFFF00"/>
                </a:solidFill>
                <a:effectLst>
                  <a:glow rad="101600">
                    <a:schemeClr val="tx1">
                      <a:alpha val="60000"/>
                    </a:schemeClr>
                  </a:glow>
                  <a:outerShdw dist="114300" dir="2400000" algn="tl">
                    <a:srgbClr val="000000"/>
                  </a:outerShdw>
                </a:effectLst>
                <a:latin typeface="Berlin Sans FB" pitchFamily="34" charset="0"/>
              </a:rPr>
              <a:t>* Historical Person</a:t>
            </a:r>
          </a:p>
          <a:p>
            <a:pPr marL="914400" indent="-914400" algn="ctr"/>
            <a:r>
              <a:rPr lang="en-US" sz="7200" dirty="0" smtClean="0">
                <a:ln w="11430"/>
                <a:solidFill>
                  <a:srgbClr val="FFFF00"/>
                </a:solidFill>
                <a:effectLst>
                  <a:glow rad="101600">
                    <a:schemeClr val="tx1">
                      <a:alpha val="60000"/>
                    </a:schemeClr>
                  </a:glow>
                  <a:outerShdw dist="114300" dir="2400000" algn="tl">
                    <a:srgbClr val="000000"/>
                  </a:outerShdw>
                </a:effectLst>
                <a:latin typeface="Berlin Sans FB" pitchFamily="34" charset="0"/>
              </a:rPr>
              <a:t>* Not </a:t>
            </a:r>
            <a:r>
              <a:rPr lang="en-US" sz="7200" dirty="0" smtClean="0">
                <a:ln w="11430"/>
                <a:solidFill>
                  <a:srgbClr val="FFFF00"/>
                </a:solidFill>
                <a:effectLst>
                  <a:glow rad="101600">
                    <a:schemeClr val="tx1">
                      <a:alpha val="60000"/>
                    </a:schemeClr>
                  </a:glow>
                  <a:outerShdw dist="114300" dir="2400000" algn="tl">
                    <a:srgbClr val="000000"/>
                  </a:outerShdw>
                </a:effectLst>
                <a:latin typeface="Berlin Sans FB" pitchFamily="34" charset="0"/>
              </a:rPr>
              <a:t>a Copy of </a:t>
            </a:r>
            <a:endParaRPr lang="en-US" sz="7200" dirty="0" smtClean="0">
              <a:ln w="11430"/>
              <a:solidFill>
                <a:srgbClr val="FFFF00"/>
              </a:solidFill>
              <a:effectLst>
                <a:glow rad="101600">
                  <a:schemeClr val="tx1">
                    <a:alpha val="60000"/>
                  </a:schemeClr>
                </a:glow>
                <a:outerShdw dist="114300" dir="2400000" algn="tl">
                  <a:srgbClr val="000000"/>
                </a:outerShdw>
              </a:effectLst>
              <a:latin typeface="Berlin Sans FB" pitchFamily="34" charset="0"/>
            </a:endParaRPr>
          </a:p>
          <a:p>
            <a:pPr marL="914400" indent="-914400" algn="ctr"/>
            <a:r>
              <a:rPr lang="en-US" sz="7200" dirty="0" smtClean="0">
                <a:ln w="11430"/>
                <a:solidFill>
                  <a:srgbClr val="FFFF00"/>
                </a:solidFill>
                <a:effectLst>
                  <a:glow rad="101600">
                    <a:schemeClr val="tx1">
                      <a:alpha val="60000"/>
                    </a:schemeClr>
                  </a:glow>
                  <a:outerShdw dist="114300" dir="2400000" algn="tl">
                    <a:srgbClr val="000000"/>
                  </a:outerShdw>
                </a:effectLst>
                <a:latin typeface="Berlin Sans FB" pitchFamily="34" charset="0"/>
              </a:rPr>
              <a:t>Mythical </a:t>
            </a:r>
            <a:r>
              <a:rPr lang="en-US" sz="7200" dirty="0" smtClean="0">
                <a:ln w="11430"/>
                <a:solidFill>
                  <a:srgbClr val="FFFF00"/>
                </a:solidFill>
                <a:effectLst>
                  <a:glow rad="101600">
                    <a:schemeClr val="tx1">
                      <a:alpha val="60000"/>
                    </a:schemeClr>
                  </a:glow>
                  <a:outerShdw dist="114300" dir="2400000" algn="tl">
                    <a:srgbClr val="000000"/>
                  </a:outerShdw>
                </a:effectLst>
                <a:latin typeface="Berlin Sans FB" pitchFamily="34" charset="0"/>
              </a:rPr>
              <a:t>Deities</a:t>
            </a:r>
          </a:p>
          <a:p>
            <a:pPr marL="914400" indent="-914400" algn="ctr"/>
            <a:r>
              <a:rPr lang="en-US" sz="7200" dirty="0" smtClean="0">
                <a:ln w="11430"/>
                <a:solidFill>
                  <a:srgbClr val="FFFF00"/>
                </a:solidFill>
                <a:effectLst>
                  <a:glow rad="101600">
                    <a:schemeClr val="tx1">
                      <a:alpha val="60000"/>
                    </a:schemeClr>
                  </a:glow>
                  <a:outerShdw dist="114300" dir="2400000" algn="tl">
                    <a:srgbClr val="000000"/>
                  </a:outerShdw>
                </a:effectLst>
                <a:latin typeface="Berlin Sans FB" pitchFamily="34" charset="0"/>
              </a:rPr>
              <a:t>* Rose From the Dead</a:t>
            </a:r>
          </a:p>
          <a:p>
            <a:pPr marL="914400" indent="-914400" algn="ctr"/>
            <a:r>
              <a:rPr lang="en-US" sz="7200" dirty="0" smtClean="0">
                <a:ln w="11430"/>
                <a:solidFill>
                  <a:srgbClr val="FFFF00"/>
                </a:solidFill>
                <a:effectLst>
                  <a:glow rad="101600">
                    <a:schemeClr val="tx1">
                      <a:alpha val="60000"/>
                    </a:schemeClr>
                  </a:glow>
                  <a:outerShdw dist="114300" dir="2400000" algn="tl">
                    <a:srgbClr val="000000"/>
                  </a:outerShdw>
                </a:effectLst>
                <a:latin typeface="Berlin Sans FB" pitchFamily="34" charset="0"/>
              </a:rPr>
              <a:t>* Central </a:t>
            </a:r>
            <a:r>
              <a:rPr lang="en-US" sz="7200" dirty="0" smtClean="0">
                <a:ln w="11430"/>
                <a:solidFill>
                  <a:srgbClr val="FFFF00"/>
                </a:solidFill>
                <a:effectLst>
                  <a:glow rad="101600">
                    <a:schemeClr val="tx1">
                      <a:alpha val="60000"/>
                    </a:schemeClr>
                  </a:glow>
                  <a:outerShdw dist="114300" dir="2400000" algn="tl">
                    <a:srgbClr val="000000"/>
                  </a:outerShdw>
                </a:effectLst>
                <a:latin typeface="Berlin Sans FB" pitchFamily="34" charset="0"/>
              </a:rPr>
              <a:t>Character </a:t>
            </a:r>
            <a:endParaRPr lang="en-US" sz="7200" dirty="0" smtClean="0">
              <a:ln w="11430"/>
              <a:solidFill>
                <a:srgbClr val="FFFF00"/>
              </a:solidFill>
              <a:effectLst>
                <a:glow rad="101600">
                  <a:schemeClr val="tx1">
                    <a:alpha val="60000"/>
                  </a:schemeClr>
                </a:glow>
                <a:outerShdw dist="114300" dir="2400000" algn="tl">
                  <a:srgbClr val="000000"/>
                </a:outerShdw>
              </a:effectLst>
              <a:latin typeface="Berlin Sans FB" pitchFamily="34" charset="0"/>
            </a:endParaRPr>
          </a:p>
          <a:p>
            <a:pPr marL="914400" indent="-914400" algn="ctr"/>
            <a:r>
              <a:rPr lang="en-US" sz="7200" dirty="0" smtClean="0">
                <a:ln w="11430"/>
                <a:solidFill>
                  <a:srgbClr val="FFFF00"/>
                </a:solidFill>
                <a:effectLst>
                  <a:glow rad="101600">
                    <a:schemeClr val="tx1">
                      <a:alpha val="60000"/>
                    </a:schemeClr>
                  </a:glow>
                  <a:outerShdw dist="114300" dir="2400000" algn="tl">
                    <a:srgbClr val="000000"/>
                  </a:outerShdw>
                </a:effectLst>
                <a:latin typeface="Berlin Sans FB" pitchFamily="34" charset="0"/>
              </a:rPr>
              <a:t>of </a:t>
            </a:r>
            <a:r>
              <a:rPr lang="en-US" sz="7200" dirty="0" smtClean="0">
                <a:ln w="11430"/>
                <a:solidFill>
                  <a:srgbClr val="FFFF00"/>
                </a:solidFill>
                <a:effectLst>
                  <a:glow rad="101600">
                    <a:schemeClr val="tx1">
                      <a:alpha val="60000"/>
                    </a:schemeClr>
                  </a:glow>
                  <a:outerShdw dist="114300" dir="2400000" algn="tl">
                    <a:srgbClr val="000000"/>
                  </a:outerShdw>
                </a:effectLst>
                <a:latin typeface="Berlin Sans FB" pitchFamily="34" charset="0"/>
              </a:rPr>
              <a:t>All Scripture</a:t>
            </a:r>
          </a:p>
        </p:txBody>
      </p:sp>
    </p:spTree>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ver IDEA 10.jpg"/>
          <p:cNvPicPr>
            <a:picLocks noChangeAspect="1"/>
          </p:cNvPicPr>
          <p:nvPr/>
        </p:nvPicPr>
        <p:blipFill>
          <a:blip r:embed="rId2" cstate="print"/>
          <a:srcRect b="94225"/>
          <a:stretch>
            <a:fillRect/>
          </a:stretch>
        </p:blipFill>
        <p:spPr>
          <a:xfrm>
            <a:off x="-2" y="17"/>
            <a:ext cx="18288002" cy="2926607"/>
          </a:xfrm>
          <a:prstGeom prst="rect">
            <a:avLst/>
          </a:prstGeom>
        </p:spPr>
      </p:pic>
      <p:pic>
        <p:nvPicPr>
          <p:cNvPr id="5" name="Picture 4" descr="Cover IDEA 10.jpg"/>
          <p:cNvPicPr>
            <a:picLocks noChangeAspect="1"/>
          </p:cNvPicPr>
          <p:nvPr/>
        </p:nvPicPr>
        <p:blipFill>
          <a:blip r:embed="rId2" cstate="print"/>
          <a:srcRect b="94225"/>
          <a:stretch>
            <a:fillRect/>
          </a:stretch>
        </p:blipFill>
        <p:spPr>
          <a:xfrm>
            <a:off x="1" y="2778831"/>
            <a:ext cx="18288002" cy="2926607"/>
          </a:xfrm>
          <a:prstGeom prst="rect">
            <a:avLst/>
          </a:prstGeom>
        </p:spPr>
      </p:pic>
      <p:pic>
        <p:nvPicPr>
          <p:cNvPr id="6" name="Picture 5" descr="Cover IDEA 10.jpg"/>
          <p:cNvPicPr>
            <a:picLocks noChangeAspect="1"/>
          </p:cNvPicPr>
          <p:nvPr/>
        </p:nvPicPr>
        <p:blipFill>
          <a:blip r:embed="rId2" cstate="print"/>
          <a:srcRect b="94225"/>
          <a:stretch>
            <a:fillRect/>
          </a:stretch>
        </p:blipFill>
        <p:spPr>
          <a:xfrm>
            <a:off x="1" y="5680943"/>
            <a:ext cx="18288002" cy="2926607"/>
          </a:xfrm>
          <a:prstGeom prst="rect">
            <a:avLst/>
          </a:prstGeom>
        </p:spPr>
      </p:pic>
      <p:pic>
        <p:nvPicPr>
          <p:cNvPr id="7" name="Picture 6" descr="Cover IDEA 10.jpg"/>
          <p:cNvPicPr>
            <a:picLocks noChangeAspect="1"/>
          </p:cNvPicPr>
          <p:nvPr/>
        </p:nvPicPr>
        <p:blipFill>
          <a:blip r:embed="rId2" cstate="print"/>
          <a:srcRect b="94225"/>
          <a:stretch>
            <a:fillRect/>
          </a:stretch>
        </p:blipFill>
        <p:spPr>
          <a:xfrm>
            <a:off x="1" y="7389660"/>
            <a:ext cx="18288002" cy="2926607"/>
          </a:xfrm>
          <a:prstGeom prst="rect">
            <a:avLst/>
          </a:prstGeom>
        </p:spPr>
      </p:pic>
      <p:pic>
        <p:nvPicPr>
          <p:cNvPr id="8" name="Picture 7" descr="Cover IDEA 10.jpg"/>
          <p:cNvPicPr>
            <a:picLocks noChangeAspect="1"/>
          </p:cNvPicPr>
          <p:nvPr/>
        </p:nvPicPr>
        <p:blipFill>
          <a:blip r:embed="rId2" cstate="print"/>
          <a:srcRect b="94225"/>
          <a:stretch>
            <a:fillRect/>
          </a:stretch>
        </p:blipFill>
        <p:spPr>
          <a:xfrm>
            <a:off x="253767" y="738969"/>
            <a:ext cx="18288002" cy="4108950"/>
          </a:xfrm>
          <a:prstGeom prst="rect">
            <a:avLst/>
          </a:prstGeom>
          <a:effectLst>
            <a:softEdge rad="635000"/>
          </a:effectLst>
        </p:spPr>
      </p:pic>
      <p:pic>
        <p:nvPicPr>
          <p:cNvPr id="9" name="Picture 8" descr="Cover IDEA 10.jpg"/>
          <p:cNvPicPr>
            <a:picLocks noChangeAspect="1"/>
          </p:cNvPicPr>
          <p:nvPr/>
        </p:nvPicPr>
        <p:blipFill>
          <a:blip r:embed="rId2" cstate="print"/>
          <a:srcRect b="94225"/>
          <a:stretch>
            <a:fillRect/>
          </a:stretch>
        </p:blipFill>
        <p:spPr>
          <a:xfrm>
            <a:off x="1" y="3369990"/>
            <a:ext cx="18288002" cy="4108950"/>
          </a:xfrm>
          <a:prstGeom prst="rect">
            <a:avLst/>
          </a:prstGeom>
          <a:effectLst>
            <a:softEdge rad="635000"/>
          </a:effectLst>
        </p:spPr>
      </p:pic>
      <p:pic>
        <p:nvPicPr>
          <p:cNvPr id="10" name="Picture 9" descr="Cover IDEA 10.jpg"/>
          <p:cNvPicPr>
            <a:picLocks noChangeAspect="1"/>
          </p:cNvPicPr>
          <p:nvPr/>
        </p:nvPicPr>
        <p:blipFill>
          <a:blip r:embed="rId2" cstate="print"/>
          <a:srcRect b="94225"/>
          <a:stretch>
            <a:fillRect/>
          </a:stretch>
        </p:blipFill>
        <p:spPr>
          <a:xfrm>
            <a:off x="1" y="6231796"/>
            <a:ext cx="18288002" cy="4108950"/>
          </a:xfrm>
          <a:prstGeom prst="rect">
            <a:avLst/>
          </a:prstGeom>
          <a:effectLst>
            <a:softEdge rad="635000"/>
          </a:effectLst>
        </p:spPr>
      </p:pic>
      <p:pic>
        <p:nvPicPr>
          <p:cNvPr id="11" name="Picture 10" descr="Cover IDEA 10.jpg"/>
          <p:cNvPicPr>
            <a:picLocks noChangeAspect="1"/>
          </p:cNvPicPr>
          <p:nvPr/>
        </p:nvPicPr>
        <p:blipFill>
          <a:blip r:embed="rId2" cstate="print"/>
          <a:srcRect l="96493" t="49109" b="21059"/>
          <a:stretch>
            <a:fillRect/>
          </a:stretch>
        </p:blipFill>
        <p:spPr>
          <a:xfrm>
            <a:off x="6445212" y="17"/>
            <a:ext cx="1682615" cy="6030257"/>
          </a:xfrm>
          <a:prstGeom prst="rect">
            <a:avLst/>
          </a:prstGeom>
          <a:effectLst>
            <a:softEdge rad="635000"/>
          </a:effectLst>
        </p:spPr>
      </p:pic>
      <p:pic>
        <p:nvPicPr>
          <p:cNvPr id="12" name="Picture 11" descr="Cover IDEA 10.jpg"/>
          <p:cNvPicPr>
            <a:picLocks noChangeAspect="1"/>
          </p:cNvPicPr>
          <p:nvPr/>
        </p:nvPicPr>
        <p:blipFill>
          <a:blip r:embed="rId2" cstate="print"/>
          <a:srcRect l="91011" t="78214" b="7166"/>
          <a:stretch>
            <a:fillRect/>
          </a:stretch>
        </p:blipFill>
        <p:spPr>
          <a:xfrm>
            <a:off x="5795730" y="5715012"/>
            <a:ext cx="1905035" cy="2955857"/>
          </a:xfrm>
          <a:prstGeom prst="rect">
            <a:avLst/>
          </a:prstGeom>
          <a:effectLst>
            <a:softEdge rad="635000"/>
          </a:effectLst>
        </p:spPr>
      </p:pic>
      <p:pic>
        <p:nvPicPr>
          <p:cNvPr id="18" name="Picture 17" descr="Cover IDEA 10.jpg"/>
          <p:cNvPicPr>
            <a:picLocks noChangeAspect="1"/>
          </p:cNvPicPr>
          <p:nvPr/>
        </p:nvPicPr>
        <p:blipFill>
          <a:blip r:embed="rId2" cstate="print"/>
          <a:srcRect l="92663" t="90099" r="1967" b="9472"/>
          <a:stretch>
            <a:fillRect/>
          </a:stretch>
        </p:blipFill>
        <p:spPr>
          <a:xfrm rot="2272941">
            <a:off x="9151232" y="8307724"/>
            <a:ext cx="1577994" cy="1676278"/>
          </a:xfrm>
          <a:prstGeom prst="rect">
            <a:avLst/>
          </a:prstGeom>
          <a:effectLst>
            <a:softEdge rad="317500"/>
          </a:effectLst>
        </p:spPr>
      </p:pic>
      <p:pic>
        <p:nvPicPr>
          <p:cNvPr id="25" name="Picture 24" descr="Cover IDEA 10.jpg"/>
          <p:cNvPicPr>
            <a:picLocks noChangeAspect="1"/>
          </p:cNvPicPr>
          <p:nvPr/>
        </p:nvPicPr>
        <p:blipFill>
          <a:blip r:embed="rId2" cstate="print"/>
          <a:srcRect l="9091" t="15718" r="83333" b="80800"/>
          <a:stretch>
            <a:fillRect/>
          </a:stretch>
        </p:blipFill>
        <p:spPr>
          <a:xfrm rot="5400000">
            <a:off x="1062651" y="1032654"/>
            <a:ext cx="1477929" cy="555634"/>
          </a:xfrm>
          <a:prstGeom prst="rect">
            <a:avLst/>
          </a:prstGeom>
          <a:ln w="38100">
            <a:noFill/>
          </a:ln>
          <a:effectLst>
            <a:softEdge rad="127000"/>
          </a:effectLst>
        </p:spPr>
      </p:pic>
      <p:pic>
        <p:nvPicPr>
          <p:cNvPr id="29" name="Picture 28" descr="Cover IDEA 10.jpg"/>
          <p:cNvPicPr>
            <a:picLocks noChangeAspect="1"/>
          </p:cNvPicPr>
          <p:nvPr/>
        </p:nvPicPr>
        <p:blipFill>
          <a:blip r:embed="rId2" cstate="print"/>
          <a:srcRect l="9091" t="15718" r="83333" b="80800"/>
          <a:stretch>
            <a:fillRect/>
          </a:stretch>
        </p:blipFill>
        <p:spPr>
          <a:xfrm rot="5400000">
            <a:off x="1524484" y="1032660"/>
            <a:ext cx="1477929" cy="555634"/>
          </a:xfrm>
          <a:prstGeom prst="rect">
            <a:avLst/>
          </a:prstGeom>
          <a:ln w="38100">
            <a:noFill/>
          </a:ln>
          <a:effectLst>
            <a:softEdge rad="127000"/>
          </a:effectLst>
        </p:spPr>
      </p:pic>
      <p:pic>
        <p:nvPicPr>
          <p:cNvPr id="31" name="Picture 30" descr="Cover IDEA 10.jpg"/>
          <p:cNvPicPr>
            <a:picLocks noChangeAspect="1"/>
          </p:cNvPicPr>
          <p:nvPr/>
        </p:nvPicPr>
        <p:blipFill>
          <a:blip r:embed="rId2" cstate="print"/>
          <a:srcRect l="53788" t="15718" r="41667" b="81433"/>
          <a:stretch>
            <a:fillRect/>
          </a:stretch>
        </p:blipFill>
        <p:spPr>
          <a:xfrm rot="1395190">
            <a:off x="1326863" y="744492"/>
            <a:ext cx="476258" cy="846454"/>
          </a:xfrm>
          <a:prstGeom prst="rect">
            <a:avLst/>
          </a:prstGeom>
          <a:ln w="38100">
            <a:noFill/>
          </a:ln>
          <a:effectLst>
            <a:softEdge rad="63500"/>
          </a:effectLst>
        </p:spPr>
      </p:pic>
      <p:pic>
        <p:nvPicPr>
          <p:cNvPr id="37" name="Picture 36" descr="Cover IDEA 10.jpg"/>
          <p:cNvPicPr>
            <a:picLocks noChangeAspect="1"/>
          </p:cNvPicPr>
          <p:nvPr/>
        </p:nvPicPr>
        <p:blipFill>
          <a:blip r:embed="rId2" cstate="print"/>
          <a:srcRect l="92663" t="90099" r="1967" b="9472"/>
          <a:stretch>
            <a:fillRect/>
          </a:stretch>
        </p:blipFill>
        <p:spPr>
          <a:xfrm>
            <a:off x="10414039" y="8610722"/>
            <a:ext cx="1577994" cy="1676278"/>
          </a:xfrm>
          <a:prstGeom prst="rect">
            <a:avLst/>
          </a:prstGeom>
          <a:effectLst>
            <a:softEdge rad="317500"/>
          </a:effectLst>
        </p:spPr>
      </p:pic>
      <p:pic>
        <p:nvPicPr>
          <p:cNvPr id="38" name="Picture 37" descr="Cover IDEA 10.jpg"/>
          <p:cNvPicPr>
            <a:picLocks noChangeAspect="1"/>
          </p:cNvPicPr>
          <p:nvPr/>
        </p:nvPicPr>
        <p:blipFill>
          <a:blip r:embed="rId2" cstate="print"/>
          <a:srcRect l="92663" t="90099" r="1967" b="9472"/>
          <a:stretch>
            <a:fillRect/>
          </a:stretch>
        </p:blipFill>
        <p:spPr>
          <a:xfrm>
            <a:off x="8682169" y="8566119"/>
            <a:ext cx="1297201" cy="1377996"/>
          </a:xfrm>
          <a:prstGeom prst="rect">
            <a:avLst/>
          </a:prstGeom>
          <a:effectLst>
            <a:softEdge rad="317500"/>
          </a:effectLst>
        </p:spPr>
      </p:pic>
      <p:pic>
        <p:nvPicPr>
          <p:cNvPr id="39" name="Picture 38" descr="Cover IDEA 10.jpg"/>
          <p:cNvPicPr>
            <a:picLocks noChangeAspect="1"/>
          </p:cNvPicPr>
          <p:nvPr/>
        </p:nvPicPr>
        <p:blipFill>
          <a:blip r:embed="rId2" cstate="print"/>
          <a:srcRect l="37654" t="49109" b="42749"/>
          <a:stretch>
            <a:fillRect/>
          </a:stretch>
        </p:blipFill>
        <p:spPr>
          <a:xfrm>
            <a:off x="-900810" y="1828800"/>
            <a:ext cx="7042912" cy="2743200"/>
          </a:xfrm>
          <a:prstGeom prst="rect">
            <a:avLst/>
          </a:prstGeom>
          <a:effectLst>
            <a:softEdge rad="635000"/>
          </a:effectLst>
        </p:spPr>
      </p:pic>
      <p:pic>
        <p:nvPicPr>
          <p:cNvPr id="40" name="Picture 39" descr="Cover IDEA 10.jpg"/>
          <p:cNvPicPr>
            <a:picLocks noChangeAspect="1"/>
          </p:cNvPicPr>
          <p:nvPr/>
        </p:nvPicPr>
        <p:blipFill>
          <a:blip r:embed="rId2" cstate="print"/>
          <a:srcRect l="37654" t="49109" b="42749"/>
          <a:stretch>
            <a:fillRect/>
          </a:stretch>
        </p:blipFill>
        <p:spPr>
          <a:xfrm>
            <a:off x="-438980" y="1600200"/>
            <a:ext cx="7042912" cy="2743200"/>
          </a:xfrm>
          <a:prstGeom prst="rect">
            <a:avLst/>
          </a:prstGeom>
          <a:effectLst>
            <a:softEdge rad="635000"/>
          </a:effectLst>
        </p:spPr>
      </p:pic>
      <p:pic>
        <p:nvPicPr>
          <p:cNvPr id="41" name="Picture 40" descr="Cover IDEA 10.jpg"/>
          <p:cNvPicPr>
            <a:picLocks noChangeAspect="1"/>
          </p:cNvPicPr>
          <p:nvPr/>
        </p:nvPicPr>
        <p:blipFill>
          <a:blip r:embed="rId2" cstate="print"/>
          <a:srcRect l="51508" t="49109" b="42749"/>
          <a:stretch>
            <a:fillRect/>
          </a:stretch>
        </p:blipFill>
        <p:spPr>
          <a:xfrm>
            <a:off x="8682169" y="7200902"/>
            <a:ext cx="3636914" cy="2743200"/>
          </a:xfrm>
          <a:prstGeom prst="rect">
            <a:avLst/>
          </a:prstGeom>
          <a:effectLst>
            <a:softEdge rad="635000"/>
          </a:effectLst>
        </p:spPr>
      </p:pic>
      <p:pic>
        <p:nvPicPr>
          <p:cNvPr id="42" name="Picture 41" descr="Cover IDEA 10.jpg"/>
          <p:cNvPicPr>
            <a:picLocks noChangeAspect="1"/>
          </p:cNvPicPr>
          <p:nvPr/>
        </p:nvPicPr>
        <p:blipFill>
          <a:blip r:embed="rId2" cstate="print"/>
          <a:srcRect l="51508" t="49109" b="42749"/>
          <a:stretch>
            <a:fillRect/>
          </a:stretch>
        </p:blipFill>
        <p:spPr>
          <a:xfrm>
            <a:off x="12723184" y="2971803"/>
            <a:ext cx="3636914" cy="2743200"/>
          </a:xfrm>
          <a:prstGeom prst="rect">
            <a:avLst/>
          </a:prstGeom>
          <a:effectLst>
            <a:softEdge rad="635000"/>
          </a:effectLst>
        </p:spPr>
      </p:pic>
      <p:pic>
        <p:nvPicPr>
          <p:cNvPr id="43" name="Picture 42" descr="Cover IDEA 10.jpg"/>
          <p:cNvPicPr>
            <a:picLocks noChangeAspect="1"/>
          </p:cNvPicPr>
          <p:nvPr/>
        </p:nvPicPr>
        <p:blipFill>
          <a:blip r:embed="rId2" cstate="print"/>
          <a:srcRect l="51508" t="49109" b="42749"/>
          <a:stretch>
            <a:fillRect/>
          </a:stretch>
        </p:blipFill>
        <p:spPr>
          <a:xfrm>
            <a:off x="7643051" y="4229104"/>
            <a:ext cx="3636914" cy="2743200"/>
          </a:xfrm>
          <a:prstGeom prst="rect">
            <a:avLst/>
          </a:prstGeom>
          <a:effectLst>
            <a:softEdge rad="635000"/>
          </a:effectLst>
        </p:spPr>
      </p:pic>
      <p:pic>
        <p:nvPicPr>
          <p:cNvPr id="44" name="Picture 43" descr="Cover IDEA 10.jpg"/>
          <p:cNvPicPr>
            <a:picLocks noChangeAspect="1"/>
          </p:cNvPicPr>
          <p:nvPr/>
        </p:nvPicPr>
        <p:blipFill>
          <a:blip r:embed="rId2" cstate="print"/>
          <a:srcRect l="57666" t="49109" b="40374"/>
          <a:stretch>
            <a:fillRect/>
          </a:stretch>
        </p:blipFill>
        <p:spPr>
          <a:xfrm rot="19907178">
            <a:off x="14073365" y="6211188"/>
            <a:ext cx="3175083" cy="3543303"/>
          </a:xfrm>
          <a:prstGeom prst="rect">
            <a:avLst/>
          </a:prstGeom>
          <a:effectLst>
            <a:softEdge rad="635000"/>
          </a:effectLst>
        </p:spPr>
      </p:pic>
      <p:pic>
        <p:nvPicPr>
          <p:cNvPr id="14" name="Picture 13" descr="Cover IDEA 10.jpg"/>
          <p:cNvPicPr>
            <a:picLocks noChangeAspect="1"/>
          </p:cNvPicPr>
          <p:nvPr/>
        </p:nvPicPr>
        <p:blipFill>
          <a:blip r:embed="rId2" cstate="print"/>
          <a:srcRect t="15718" b="67997"/>
          <a:stretch>
            <a:fillRect/>
          </a:stretch>
        </p:blipFill>
        <p:spPr>
          <a:xfrm>
            <a:off x="1604242" y="1076795"/>
            <a:ext cx="10477689" cy="3169676"/>
          </a:xfrm>
          <a:prstGeom prst="rect">
            <a:avLst/>
          </a:prstGeom>
          <a:ln w="57150">
            <a:solidFill>
              <a:schemeClr val="tx1"/>
            </a:solidFill>
          </a:ln>
          <a:effectLst>
            <a:outerShdw blurRad="50800" dist="127000" dir="13200000" algn="tl" rotWithShape="0">
              <a:prstClr val="black">
                <a:alpha val="40000"/>
              </a:prstClr>
            </a:outerShdw>
          </a:effectLst>
        </p:spPr>
      </p:pic>
      <p:pic>
        <p:nvPicPr>
          <p:cNvPr id="34" name="Picture 33" descr="Cover IDEA 10.jpg"/>
          <p:cNvPicPr>
            <a:picLocks noChangeAspect="1"/>
          </p:cNvPicPr>
          <p:nvPr/>
        </p:nvPicPr>
        <p:blipFill>
          <a:blip r:embed="rId2" cstate="print"/>
          <a:srcRect l="53788" t="15718" r="41667" b="81433"/>
          <a:stretch>
            <a:fillRect/>
          </a:stretch>
        </p:blipFill>
        <p:spPr>
          <a:xfrm rot="1395190">
            <a:off x="1673237" y="1266556"/>
            <a:ext cx="476258" cy="846454"/>
          </a:xfrm>
          <a:prstGeom prst="rect">
            <a:avLst/>
          </a:prstGeom>
          <a:ln w="38100">
            <a:noFill/>
          </a:ln>
          <a:effectLst>
            <a:softEdge rad="63500"/>
          </a:effectLst>
        </p:spPr>
      </p:pic>
      <p:pic>
        <p:nvPicPr>
          <p:cNvPr id="30" name="Picture 29" descr="Cover IDEA 10.jpg"/>
          <p:cNvPicPr>
            <a:picLocks noChangeAspect="1"/>
          </p:cNvPicPr>
          <p:nvPr/>
        </p:nvPicPr>
        <p:blipFill>
          <a:blip r:embed="rId2" cstate="print"/>
          <a:srcRect l="9091" t="15718" r="83333" b="80800"/>
          <a:stretch>
            <a:fillRect/>
          </a:stretch>
        </p:blipFill>
        <p:spPr>
          <a:xfrm rot="5400000">
            <a:off x="1315221" y="1955027"/>
            <a:ext cx="1477929" cy="555634"/>
          </a:xfrm>
          <a:prstGeom prst="rect">
            <a:avLst/>
          </a:prstGeom>
          <a:ln w="38100">
            <a:noFill/>
          </a:ln>
          <a:effectLst>
            <a:softEdge rad="127000"/>
          </a:effectLst>
        </p:spPr>
      </p:pic>
      <p:pic>
        <p:nvPicPr>
          <p:cNvPr id="35" name="Picture 34" descr="Cover IDEA 10.jpg"/>
          <p:cNvPicPr>
            <a:picLocks noChangeAspect="1"/>
          </p:cNvPicPr>
          <p:nvPr/>
        </p:nvPicPr>
        <p:blipFill>
          <a:blip r:embed="rId2" cstate="print"/>
          <a:srcRect l="53788" t="15718" r="41667" b="81433"/>
          <a:stretch>
            <a:fillRect/>
          </a:stretch>
        </p:blipFill>
        <p:spPr>
          <a:xfrm rot="1395190">
            <a:off x="2168137" y="1209659"/>
            <a:ext cx="476258" cy="846454"/>
          </a:xfrm>
          <a:prstGeom prst="rect">
            <a:avLst/>
          </a:prstGeom>
          <a:ln w="38100">
            <a:noFill/>
          </a:ln>
          <a:effectLst>
            <a:softEdge rad="127000"/>
          </a:effectLst>
        </p:spPr>
      </p:pic>
      <p:pic>
        <p:nvPicPr>
          <p:cNvPr id="13" name="Picture 12" descr="Cover IDEA 10.jpg"/>
          <p:cNvPicPr>
            <a:picLocks noChangeAspect="1"/>
          </p:cNvPicPr>
          <p:nvPr/>
        </p:nvPicPr>
        <p:blipFill>
          <a:blip r:embed="rId2" cstate="print"/>
          <a:srcRect t="6129" b="85699"/>
          <a:stretch>
            <a:fillRect/>
          </a:stretch>
        </p:blipFill>
        <p:spPr>
          <a:xfrm>
            <a:off x="7412136" y="4336174"/>
            <a:ext cx="10275724" cy="1600199"/>
          </a:xfrm>
          <a:prstGeom prst="rect">
            <a:avLst/>
          </a:prstGeom>
        </p:spPr>
      </p:pic>
      <p:pic>
        <p:nvPicPr>
          <p:cNvPr id="46" name="Picture 45" descr="Picture1.jpg"/>
          <p:cNvPicPr>
            <a:picLocks noChangeAspect="1"/>
          </p:cNvPicPr>
          <p:nvPr/>
        </p:nvPicPr>
        <p:blipFill>
          <a:blip r:embed="rId3" cstate="print">
            <a:clrChange>
              <a:clrFrom>
                <a:srgbClr val="FFFFFF"/>
              </a:clrFrom>
              <a:clrTo>
                <a:srgbClr val="FFFFFF">
                  <a:alpha val="0"/>
                </a:srgbClr>
              </a:clrTo>
            </a:clrChange>
          </a:blip>
          <a:srcRect l="7506"/>
          <a:stretch>
            <a:fillRect/>
          </a:stretch>
        </p:blipFill>
        <p:spPr>
          <a:xfrm>
            <a:off x="8335806" y="9469545"/>
            <a:ext cx="702165" cy="931762"/>
          </a:xfrm>
          <a:prstGeom prst="rect">
            <a:avLst/>
          </a:prstGeom>
        </p:spPr>
      </p:pic>
      <p:sp>
        <p:nvSpPr>
          <p:cNvPr id="51" name="Oval 50"/>
          <p:cNvSpPr/>
          <p:nvPr/>
        </p:nvSpPr>
        <p:spPr>
          <a:xfrm>
            <a:off x="600138" y="5029199"/>
            <a:ext cx="1962779" cy="3429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7894" tIns="68947" rIns="137894" bIns="68947" rtlCol="0" anchor="ctr"/>
          <a:lstStyle/>
          <a:p>
            <a:pPr algn="ctr"/>
            <a:endParaRPr lang="en-US" dirty="0"/>
          </a:p>
        </p:txBody>
      </p:sp>
      <p:sp>
        <p:nvSpPr>
          <p:cNvPr id="52" name="Oval 51"/>
          <p:cNvSpPr/>
          <p:nvPr/>
        </p:nvSpPr>
        <p:spPr>
          <a:xfrm>
            <a:off x="4294782" y="6515102"/>
            <a:ext cx="692745" cy="114299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7894" tIns="68947" rIns="137894" bIns="68947" rtlCol="0" anchor="ctr"/>
          <a:lstStyle/>
          <a:p>
            <a:pPr algn="ctr"/>
            <a:endParaRPr lang="en-US" dirty="0"/>
          </a:p>
        </p:txBody>
      </p:sp>
      <p:sp>
        <p:nvSpPr>
          <p:cNvPr id="53" name="Oval 52"/>
          <p:cNvSpPr/>
          <p:nvPr/>
        </p:nvSpPr>
        <p:spPr>
          <a:xfrm>
            <a:off x="5564814" y="6972312"/>
            <a:ext cx="1731864" cy="308609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37894" tIns="68947" rIns="137894" bIns="68947" rtlCol="0" anchor="ctr"/>
          <a:lstStyle/>
          <a:p>
            <a:pPr algn="ctr"/>
            <a:endParaRPr lang="en-US" dirty="0"/>
          </a:p>
        </p:txBody>
      </p:sp>
      <p:pic>
        <p:nvPicPr>
          <p:cNvPr id="45" name="Picture 44" descr="Cover IDEA (Just the Guy).jpg"/>
          <p:cNvPicPr>
            <a:picLocks noChangeAspect="1"/>
          </p:cNvPicPr>
          <p:nvPr/>
        </p:nvPicPr>
        <p:blipFill>
          <a:blip r:embed="rId4" cstate="print">
            <a:clrChange>
              <a:clrFrom>
                <a:srgbClr val="FFFEFF"/>
              </a:clrFrom>
              <a:clrTo>
                <a:srgbClr val="FFFEFF">
                  <a:alpha val="0"/>
                </a:srgbClr>
              </a:clrTo>
            </a:clrChange>
          </a:blip>
          <a:stretch>
            <a:fillRect/>
          </a:stretch>
        </p:blipFill>
        <p:spPr>
          <a:xfrm>
            <a:off x="2" y="4369106"/>
            <a:ext cx="8335796" cy="5956002"/>
          </a:xfrm>
          <a:prstGeom prst="rect">
            <a:avLst/>
          </a:prstGeom>
        </p:spPr>
      </p:pic>
      <p:pic>
        <p:nvPicPr>
          <p:cNvPr id="47" name="Picture 46" descr="1 - Rick (2018)(Head Shot) (edited).jpg"/>
          <p:cNvPicPr>
            <a:picLocks noChangeAspect="1"/>
          </p:cNvPicPr>
          <p:nvPr/>
        </p:nvPicPr>
        <p:blipFill>
          <a:blip r:embed="rId5" cstate="print">
            <a:clrChange>
              <a:clrFrom>
                <a:srgbClr val="FFFFFF"/>
              </a:clrFrom>
              <a:clrTo>
                <a:srgbClr val="FFFFFF">
                  <a:alpha val="0"/>
                </a:srgbClr>
              </a:clrTo>
            </a:clrChange>
          </a:blip>
          <a:stretch>
            <a:fillRect/>
          </a:stretch>
        </p:blipFill>
        <p:spPr>
          <a:xfrm>
            <a:off x="12123044" y="89713"/>
            <a:ext cx="4987528" cy="4253696"/>
          </a:xfrm>
          <a:prstGeom prst="rect">
            <a:avLst/>
          </a:prstGeom>
          <a:effectLst>
            <a:softEdge rad="12700"/>
          </a:effectLst>
        </p:spPr>
      </p:pic>
      <p:sp>
        <p:nvSpPr>
          <p:cNvPr id="36" name="Rectangle 35"/>
          <p:cNvSpPr/>
          <p:nvPr/>
        </p:nvSpPr>
        <p:spPr>
          <a:xfrm>
            <a:off x="10875863" y="8486515"/>
            <a:ext cx="5541964" cy="1816623"/>
          </a:xfrm>
          <a:prstGeom prst="rect">
            <a:avLst/>
          </a:prstGeom>
          <a:noFill/>
        </p:spPr>
        <p:txBody>
          <a:bodyPr wrap="square" lIns="137894" tIns="68947" rIns="137894" bIns="68947">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0900" b="1" i="1" dirty="0" smtClean="0">
                <a:ln w="11430"/>
                <a:effectLst>
                  <a:outerShdw blurRad="50800" dist="39000" dir="5460000" algn="tl">
                    <a:srgbClr val="000000">
                      <a:alpha val="38000"/>
                    </a:srgbClr>
                  </a:outerShdw>
                </a:effectLst>
                <a:latin typeface="Times New Roman" pitchFamily="18" charset="0"/>
                <a:cs typeface="Times New Roman" pitchFamily="18" charset="0"/>
              </a:rPr>
              <a:t>PART 7 </a:t>
            </a:r>
            <a:endParaRPr lang="en-US" sz="10900" b="1" i="1" dirty="0">
              <a:ln w="11430"/>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15" name="Rectangle 14"/>
          <p:cNvSpPr/>
          <p:nvPr/>
        </p:nvSpPr>
        <p:spPr>
          <a:xfrm>
            <a:off x="9570764" y="6055317"/>
            <a:ext cx="8082029" cy="2693786"/>
          </a:xfrm>
          <a:prstGeom prst="rect">
            <a:avLst/>
          </a:prstGeom>
          <a:noFill/>
        </p:spPr>
        <p:txBody>
          <a:bodyPr wrap="square" lIns="137894" tIns="68947" rIns="137894" bIns="68947">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300" b="1" i="1" dirty="0" smtClean="0">
                <a:ln w="11430"/>
                <a:effectLst>
                  <a:outerShdw blurRad="50800" dist="39000" dir="5460000" algn="tl">
                    <a:srgbClr val="000000">
                      <a:alpha val="38000"/>
                    </a:srgbClr>
                  </a:outerShdw>
                </a:effectLst>
                <a:latin typeface="Times New Roman" pitchFamily="18" charset="0"/>
                <a:cs typeface="Times New Roman" pitchFamily="18" charset="0"/>
              </a:rPr>
              <a:t>With </a:t>
            </a:r>
          </a:p>
          <a:p>
            <a:pPr algn="ctr"/>
            <a:r>
              <a:rPr lang="en-US" sz="8300" b="1" i="1" dirty="0" smtClean="0">
                <a:ln w="11430"/>
                <a:effectLst>
                  <a:outerShdw blurRad="50800" dist="39000" dir="5460000" algn="tl">
                    <a:srgbClr val="000000">
                      <a:alpha val="38000"/>
                    </a:srgbClr>
                  </a:outerShdw>
                </a:effectLst>
                <a:latin typeface="Times New Roman" pitchFamily="18" charset="0"/>
                <a:cs typeface="Times New Roman" pitchFamily="18" charset="0"/>
              </a:rPr>
              <a:t>Rick McGough</a:t>
            </a:r>
            <a:endParaRPr lang="en-US" sz="8300" b="1" i="1" dirty="0">
              <a:ln w="11430"/>
              <a:effectLst>
                <a:outerShdw blurRad="50800" dist="39000" dir="5460000" algn="tl">
                  <a:srgbClr val="000000">
                    <a:alpha val="38000"/>
                  </a:srgbClr>
                </a:outerShdw>
              </a:effectLst>
              <a:latin typeface="Times New Roman" pitchFamily="18" charset="0"/>
              <a:cs typeface="Times New Roman" pitchFamily="18" charset="0"/>
            </a:endParaRPr>
          </a:p>
        </p:txBody>
      </p:sp>
      <p:pic>
        <p:nvPicPr>
          <p:cNvPr id="22" name="Picture 21" descr="Cover IDEA 10.jpg"/>
          <p:cNvPicPr>
            <a:picLocks noChangeAspect="1"/>
          </p:cNvPicPr>
          <p:nvPr/>
        </p:nvPicPr>
        <p:blipFill>
          <a:blip r:embed="rId2" cstate="print"/>
          <a:srcRect l="5028" t="15582" r="5854" b="80980"/>
          <a:stretch>
            <a:fillRect/>
          </a:stretch>
        </p:blipFill>
        <p:spPr>
          <a:xfrm>
            <a:off x="2231054" y="1600200"/>
            <a:ext cx="9337554" cy="1257300"/>
          </a:xfrm>
          <a:prstGeom prst="rect">
            <a:avLst/>
          </a:prstGeom>
          <a:ln>
            <a:noFill/>
          </a:ln>
          <a:effectLst>
            <a:softEdge rad="31750"/>
          </a:effectLst>
        </p:spPr>
      </p:pic>
      <p:pic>
        <p:nvPicPr>
          <p:cNvPr id="33" name="Picture 32" descr="Cover IDEA 10.jpg"/>
          <p:cNvPicPr>
            <a:picLocks noChangeAspect="1"/>
          </p:cNvPicPr>
          <p:nvPr/>
        </p:nvPicPr>
        <p:blipFill>
          <a:blip r:embed="rId2" cstate="print"/>
          <a:srcRect l="21970" t="30010" r="23485" b="68000"/>
          <a:stretch>
            <a:fillRect/>
          </a:stretch>
        </p:blipFill>
        <p:spPr>
          <a:xfrm>
            <a:off x="4063875" y="3086101"/>
            <a:ext cx="5715103" cy="914399"/>
          </a:xfrm>
          <a:prstGeom prst="rect">
            <a:avLst/>
          </a:prstGeom>
          <a:ln>
            <a:noFill/>
          </a:ln>
          <a:effectLst>
            <a:softEdge rad="31750"/>
          </a:effectLst>
        </p:spPr>
      </p:pic>
      <p:pic>
        <p:nvPicPr>
          <p:cNvPr id="49" name="Picture 48" descr="Cover IDEA 10.jpg"/>
          <p:cNvPicPr>
            <a:picLocks noChangeAspect="1"/>
          </p:cNvPicPr>
          <p:nvPr/>
        </p:nvPicPr>
        <p:blipFill>
          <a:blip r:embed="rId2" cstate="print"/>
          <a:srcRect l="21970" t="30010" r="23485" b="68000"/>
          <a:stretch>
            <a:fillRect/>
          </a:stretch>
        </p:blipFill>
        <p:spPr>
          <a:xfrm>
            <a:off x="4063875" y="2514602"/>
            <a:ext cx="5715103" cy="1257300"/>
          </a:xfrm>
          <a:prstGeom prst="rect">
            <a:avLst/>
          </a:prstGeom>
          <a:ln>
            <a:noFill/>
          </a:ln>
          <a:effectLst>
            <a:softEdge rad="317500"/>
          </a:effectLst>
        </p:spPr>
      </p:pic>
      <p:pic>
        <p:nvPicPr>
          <p:cNvPr id="50" name="Picture 49" descr="Cover IDEA 10.jpg"/>
          <p:cNvPicPr>
            <a:picLocks noChangeAspect="1"/>
          </p:cNvPicPr>
          <p:nvPr/>
        </p:nvPicPr>
        <p:blipFill>
          <a:blip r:embed="rId2" cstate="print"/>
          <a:srcRect l="5028" t="15582" r="5854" b="80980"/>
          <a:stretch>
            <a:fillRect/>
          </a:stretch>
        </p:blipFill>
        <p:spPr>
          <a:xfrm>
            <a:off x="2216545" y="1028701"/>
            <a:ext cx="9337554" cy="1371599"/>
          </a:xfrm>
          <a:prstGeom prst="rect">
            <a:avLst/>
          </a:prstGeom>
          <a:ln>
            <a:noFill/>
          </a:ln>
          <a:effectLst>
            <a:softEdge rad="317500"/>
          </a:effectLst>
        </p:spPr>
      </p:pic>
      <p:pic>
        <p:nvPicPr>
          <p:cNvPr id="54" name="Picture 53" descr="Cover IDEA 10.jpg"/>
          <p:cNvPicPr>
            <a:picLocks noChangeAspect="1"/>
          </p:cNvPicPr>
          <p:nvPr/>
        </p:nvPicPr>
        <p:blipFill>
          <a:blip r:embed="rId2" cstate="print"/>
          <a:srcRect l="5028" t="15582" r="5854" b="80980"/>
          <a:stretch>
            <a:fillRect/>
          </a:stretch>
        </p:blipFill>
        <p:spPr>
          <a:xfrm>
            <a:off x="2332001" y="2286002"/>
            <a:ext cx="9337554" cy="1142999"/>
          </a:xfrm>
          <a:prstGeom prst="rect">
            <a:avLst/>
          </a:prstGeom>
          <a:ln>
            <a:noFill/>
          </a:ln>
          <a:effectLst>
            <a:softEdge rad="317500"/>
          </a:effectLst>
        </p:spPr>
      </p:pic>
      <p:pic>
        <p:nvPicPr>
          <p:cNvPr id="48" name="Picture 47" descr="Cover IDEA 10.jpg"/>
          <p:cNvPicPr>
            <a:picLocks noChangeAspect="1"/>
          </p:cNvPicPr>
          <p:nvPr/>
        </p:nvPicPr>
        <p:blipFill>
          <a:blip r:embed="rId2" cstate="print"/>
          <a:srcRect l="36295" t="30010" r="58195" b="68000"/>
          <a:stretch>
            <a:fillRect/>
          </a:stretch>
        </p:blipFill>
        <p:spPr>
          <a:xfrm>
            <a:off x="1639256" y="914408"/>
            <a:ext cx="1606794" cy="2057403"/>
          </a:xfrm>
          <a:prstGeom prst="rect">
            <a:avLst/>
          </a:prstGeom>
          <a:ln>
            <a:noFill/>
          </a:ln>
          <a:effectLst>
            <a:softEdge rad="317500"/>
          </a:effectLst>
        </p:spPr>
      </p:pic>
      <p:pic>
        <p:nvPicPr>
          <p:cNvPr id="21" name="Picture 20"/>
          <p:cNvPicPr/>
          <p:nvPr/>
        </p:nvPicPr>
        <p:blipFill>
          <a:blip r:embed="rId6" cstate="print"/>
          <a:srcRect/>
          <a:stretch>
            <a:fillRect/>
          </a:stretch>
        </p:blipFill>
        <p:spPr bwMode="auto">
          <a:xfrm>
            <a:off x="1275355" y="800109"/>
            <a:ext cx="5328587" cy="2382939"/>
          </a:xfrm>
          <a:prstGeom prst="rect">
            <a:avLst/>
          </a:prstGeom>
          <a:noFill/>
        </p:spPr>
      </p:pic>
      <p:pic>
        <p:nvPicPr>
          <p:cNvPr id="24" name="Picture 23"/>
          <p:cNvPicPr/>
          <p:nvPr/>
        </p:nvPicPr>
        <p:blipFill>
          <a:blip r:embed="rId7" cstate="print"/>
          <a:srcRect/>
          <a:stretch>
            <a:fillRect/>
          </a:stretch>
        </p:blipFill>
        <p:spPr bwMode="auto">
          <a:xfrm>
            <a:off x="5911188" y="800100"/>
            <a:ext cx="6350115" cy="2400300"/>
          </a:xfrm>
          <a:prstGeom prst="rect">
            <a:avLst/>
          </a:prstGeom>
          <a:noFill/>
        </p:spPr>
      </p:pic>
      <p:pic>
        <p:nvPicPr>
          <p:cNvPr id="26" name="Picture 25"/>
          <p:cNvPicPr/>
          <p:nvPr/>
        </p:nvPicPr>
        <p:blipFill>
          <a:blip r:embed="rId8" cstate="print"/>
          <a:srcRect l="29444" t="25333" r="28889" b="12667"/>
          <a:stretch>
            <a:fillRect/>
          </a:stretch>
        </p:blipFill>
        <p:spPr bwMode="auto">
          <a:xfrm>
            <a:off x="5858573" y="1714501"/>
            <a:ext cx="744154" cy="914266"/>
          </a:xfrm>
          <a:prstGeom prst="rect">
            <a:avLst/>
          </a:prstGeom>
          <a:noFill/>
        </p:spPr>
      </p:pic>
      <p:pic>
        <p:nvPicPr>
          <p:cNvPr id="32" name="Picture 31"/>
          <p:cNvPicPr/>
          <p:nvPr/>
        </p:nvPicPr>
        <p:blipFill>
          <a:blip r:embed="rId9" cstate="print"/>
          <a:srcRect t="27451" b="12745"/>
          <a:stretch>
            <a:fillRect/>
          </a:stretch>
        </p:blipFill>
        <p:spPr bwMode="auto">
          <a:xfrm>
            <a:off x="3255671" y="2919714"/>
            <a:ext cx="6746997" cy="1022079"/>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http://www.bbhsfocus.com/wp-content/uploads/2016/10/the-da-vinci-code.jpg"/>
          <p:cNvPicPr>
            <a:picLocks noChangeAspect="1" noChangeArrowheads="1"/>
          </p:cNvPicPr>
          <p:nvPr/>
        </p:nvPicPr>
        <p:blipFill>
          <a:blip r:embed="rId2" cstate="print"/>
          <a:srcRect/>
          <a:stretch>
            <a:fillRect/>
          </a:stretch>
        </p:blipFill>
        <p:spPr bwMode="auto">
          <a:xfrm>
            <a:off x="6" y="-14132"/>
            <a:ext cx="18288000" cy="10301137"/>
          </a:xfrm>
          <a:prstGeom prst="rect">
            <a:avLst/>
          </a:prstGeom>
          <a:noFill/>
        </p:spPr>
      </p:pic>
      <p:sp>
        <p:nvSpPr>
          <p:cNvPr id="2" name="Rectangle 1"/>
          <p:cNvSpPr/>
          <p:nvPr/>
        </p:nvSpPr>
        <p:spPr>
          <a:xfrm>
            <a:off x="9240214" y="342912"/>
            <a:ext cx="9140392" cy="3447839"/>
          </a:xfrm>
          <a:prstGeom prst="rect">
            <a:avLst/>
          </a:prstGeom>
        </p:spPr>
        <p:txBody>
          <a:bodyPr lIns="137894" tIns="68947" rIns="137894" bIns="68947">
            <a:spAutoFit/>
          </a:bodyPr>
          <a:lstStyle/>
          <a:p>
            <a:r>
              <a:rPr lang="en-US" sz="4300" dirty="0" smtClean="0">
                <a:ln>
                  <a:solidFill>
                    <a:schemeClr val="bg1"/>
                  </a:solidFill>
                </a:ln>
                <a:solidFill>
                  <a:schemeClr val="bg1"/>
                </a:solidFill>
              </a:rPr>
              <a:t>The </a:t>
            </a:r>
            <a:r>
              <a:rPr lang="en-US" sz="4300" dirty="0" err="1" smtClean="0">
                <a:ln>
                  <a:solidFill>
                    <a:schemeClr val="bg1"/>
                  </a:solidFill>
                </a:ln>
                <a:solidFill>
                  <a:schemeClr val="bg1"/>
                </a:solidFill>
              </a:rPr>
              <a:t>Da</a:t>
            </a:r>
            <a:r>
              <a:rPr lang="en-US" sz="4300" dirty="0" smtClean="0">
                <a:ln>
                  <a:solidFill>
                    <a:schemeClr val="bg1"/>
                  </a:solidFill>
                </a:ln>
                <a:solidFill>
                  <a:schemeClr val="bg1"/>
                </a:solidFill>
              </a:rPr>
              <a:t> Vinci Code (novel, 2003; movie, 2006): Jesus as a mortal prophet. This fictional mystery claims that Jesus and Mary Magdalene had children whose descendants are still living today.</a:t>
            </a:r>
            <a:endParaRPr lang="en-US" sz="4300" dirty="0">
              <a:ln>
                <a:solidFill>
                  <a:schemeClr val="bg1"/>
                </a:solidFill>
              </a:ln>
              <a:solidFill>
                <a:schemeClr val="bg1"/>
              </a:solidFill>
            </a:endParaRPr>
          </a:p>
        </p:txBody>
      </p:sp>
      <p:sp>
        <p:nvSpPr>
          <p:cNvPr id="4" name="Rectangle 3"/>
          <p:cNvSpPr/>
          <p:nvPr/>
        </p:nvSpPr>
        <p:spPr>
          <a:xfrm>
            <a:off x="427407" y="8686799"/>
            <a:ext cx="17449272" cy="1416513"/>
          </a:xfrm>
          <a:prstGeom prst="rect">
            <a:avLst/>
          </a:prstGeom>
          <a:noFill/>
        </p:spPr>
        <p:txBody>
          <a:bodyPr wrap="none" lIns="137894" tIns="68947" rIns="137894" bIns="68947">
            <a:spAutoFit/>
          </a:bodyPr>
          <a:lstStyle/>
          <a:p>
            <a:pPr algn="ctr"/>
            <a:r>
              <a:rPr lang="en-US" sz="83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Over 80 Million Copies Sold Worldwide!</a:t>
            </a:r>
            <a:endParaRPr lang="en-US" sz="83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http://www.bbhsfocus.com/wp-content/uploads/2016/10/the-da-vinci-code.jpg"/>
          <p:cNvPicPr>
            <a:picLocks noChangeAspect="1" noChangeArrowheads="1"/>
          </p:cNvPicPr>
          <p:nvPr/>
        </p:nvPicPr>
        <p:blipFill>
          <a:blip r:embed="rId2" cstate="print"/>
          <a:srcRect/>
          <a:stretch>
            <a:fillRect/>
          </a:stretch>
        </p:blipFill>
        <p:spPr bwMode="auto">
          <a:xfrm>
            <a:off x="6" y="-14132"/>
            <a:ext cx="18288000" cy="10301137"/>
          </a:xfrm>
          <a:prstGeom prst="rect">
            <a:avLst/>
          </a:prstGeom>
          <a:noFill/>
        </p:spPr>
      </p:pic>
      <p:sp>
        <p:nvSpPr>
          <p:cNvPr id="2" name="Rectangle 1"/>
          <p:cNvSpPr/>
          <p:nvPr/>
        </p:nvSpPr>
        <p:spPr>
          <a:xfrm>
            <a:off x="9240214" y="342912"/>
            <a:ext cx="9140392" cy="3447839"/>
          </a:xfrm>
          <a:prstGeom prst="rect">
            <a:avLst/>
          </a:prstGeom>
        </p:spPr>
        <p:txBody>
          <a:bodyPr lIns="137894" tIns="68947" rIns="137894" bIns="68947">
            <a:spAutoFit/>
          </a:bodyPr>
          <a:lstStyle/>
          <a:p>
            <a:r>
              <a:rPr lang="en-US" sz="4300" dirty="0" smtClean="0">
                <a:ln>
                  <a:solidFill>
                    <a:schemeClr val="bg1"/>
                  </a:solidFill>
                </a:ln>
                <a:solidFill>
                  <a:schemeClr val="bg1"/>
                </a:solidFill>
              </a:rPr>
              <a:t>The </a:t>
            </a:r>
            <a:r>
              <a:rPr lang="en-US" sz="4300" dirty="0" err="1" smtClean="0">
                <a:ln>
                  <a:solidFill>
                    <a:schemeClr val="bg1"/>
                  </a:solidFill>
                </a:ln>
                <a:solidFill>
                  <a:schemeClr val="bg1"/>
                </a:solidFill>
              </a:rPr>
              <a:t>Da</a:t>
            </a:r>
            <a:r>
              <a:rPr lang="en-US" sz="4300" dirty="0" smtClean="0">
                <a:ln>
                  <a:solidFill>
                    <a:schemeClr val="bg1"/>
                  </a:solidFill>
                </a:ln>
                <a:solidFill>
                  <a:schemeClr val="bg1"/>
                </a:solidFill>
              </a:rPr>
              <a:t> Vinci Code (novel, 2003; movie, 2006): Jesus as a mortal prophet. This fictional mystery claims that Jesus and Mary Magdalene had children whose descendants are still living today.</a:t>
            </a:r>
            <a:endParaRPr lang="en-US" sz="4300" dirty="0">
              <a:ln>
                <a:solidFill>
                  <a:schemeClr val="bg1"/>
                </a:solidFill>
              </a:ln>
              <a:solidFill>
                <a:schemeClr val="bg1"/>
              </a:solidFill>
            </a:endParaRPr>
          </a:p>
        </p:txBody>
      </p:sp>
      <p:sp>
        <p:nvSpPr>
          <p:cNvPr id="5" name="Rectangle 4"/>
          <p:cNvSpPr/>
          <p:nvPr/>
        </p:nvSpPr>
        <p:spPr>
          <a:xfrm>
            <a:off x="1026649" y="8789954"/>
            <a:ext cx="16219833" cy="1154903"/>
          </a:xfrm>
          <a:prstGeom prst="rect">
            <a:avLst/>
          </a:prstGeom>
          <a:noFill/>
        </p:spPr>
        <p:txBody>
          <a:bodyPr wrap="none" lIns="137894" tIns="68947" rIns="137894" bIns="68947">
            <a:spAutoFit/>
          </a:bodyPr>
          <a:lstStyle/>
          <a:p>
            <a:pPr algn="ctr"/>
            <a:r>
              <a:rPr lang="en-US" sz="6600" dirty="0" smtClean="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rPr>
              <a:t>The Movie (2006) Grossed over $758,000,000!</a:t>
            </a:r>
            <a:endParaRPr lang="en-US" sz="6600" dirty="0">
              <a:ln w="18415" cmpd="sng">
                <a:solidFill>
                  <a:srgbClr val="FFFFFF"/>
                </a:solidFill>
                <a:prstDash val="solid"/>
              </a:ln>
              <a:solidFill>
                <a:srgbClr val="FFFFFF"/>
              </a:solidFill>
              <a:effectLst>
                <a:glow rad="101600">
                  <a:schemeClr val="tx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 y="0"/>
            <a:ext cx="18288000" cy="10287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lIns="137894" tIns="68947" rIns="137894" bIns="68947" rtlCol="0" anchor="ctr"/>
          <a:lstStyle/>
          <a:p>
            <a:pPr algn="ctr"/>
            <a:endParaRPr lang="en-US"/>
          </a:p>
        </p:txBody>
      </p:sp>
      <p:pic>
        <p:nvPicPr>
          <p:cNvPr id="109570" name="Picture 2" descr="Jesus Seminar"/>
          <p:cNvPicPr>
            <a:picLocks noChangeAspect="1" noChangeArrowheads="1"/>
          </p:cNvPicPr>
          <p:nvPr/>
        </p:nvPicPr>
        <p:blipFill>
          <a:blip r:embed="rId2" cstate="print"/>
          <a:srcRect/>
          <a:stretch>
            <a:fillRect/>
          </a:stretch>
        </p:blipFill>
        <p:spPr bwMode="auto">
          <a:xfrm>
            <a:off x="6553201" y="876301"/>
            <a:ext cx="11241195" cy="6461706"/>
          </a:xfrm>
          <a:prstGeom prst="rect">
            <a:avLst/>
          </a:prstGeom>
          <a:noFill/>
        </p:spPr>
      </p:pic>
      <p:sp>
        <p:nvSpPr>
          <p:cNvPr id="3" name="Rectangle 2"/>
          <p:cNvSpPr/>
          <p:nvPr/>
        </p:nvSpPr>
        <p:spPr>
          <a:xfrm>
            <a:off x="369223" y="8115315"/>
            <a:ext cx="17549552" cy="1801234"/>
          </a:xfrm>
          <a:prstGeom prst="rect">
            <a:avLst/>
          </a:prstGeom>
          <a:ln>
            <a:solidFill>
              <a:schemeClr val="tx1"/>
            </a:solidFill>
          </a:ln>
        </p:spPr>
        <p:txBody>
          <a:bodyPr wrap="square" lIns="137894" tIns="68947" rIns="137894" bIns="68947">
            <a:spAutoFit/>
          </a:bodyPr>
          <a:lstStyle/>
          <a:p>
            <a:pPr algn="just"/>
            <a:r>
              <a:rPr lang="en-US" sz="5400" b="1" dirty="0" smtClean="0"/>
              <a:t>Likewise, the seminar followed Modernist tradition by denying the miracles, divinity and resurrection of Jesus. </a:t>
            </a:r>
            <a:endParaRPr lang="en-US" sz="5400" b="1" dirty="0"/>
          </a:p>
        </p:txBody>
      </p:sp>
      <p:pic>
        <p:nvPicPr>
          <p:cNvPr id="109572" name="Picture 4" descr="http://1.bp.blogspot.com/-ckhvMxSm63U/U9pgi7A6X_I/AAAAAAAADMA/NqiJRg4OArE/s1600/The-Jesus-Seminar_t250.jpg"/>
          <p:cNvPicPr>
            <a:picLocks noChangeAspect="1" noChangeArrowheads="1"/>
          </p:cNvPicPr>
          <p:nvPr/>
        </p:nvPicPr>
        <p:blipFill>
          <a:blip r:embed="rId3" cstate="print">
            <a:clrChange>
              <a:clrFrom>
                <a:srgbClr val="ECEBE9"/>
              </a:clrFrom>
              <a:clrTo>
                <a:srgbClr val="ECEBE9">
                  <a:alpha val="0"/>
                </a:srgbClr>
              </a:clrTo>
            </a:clrChange>
          </a:blip>
          <a:srcRect t="12800" b="23200"/>
          <a:stretch>
            <a:fillRect/>
          </a:stretch>
        </p:blipFill>
        <p:spPr bwMode="auto">
          <a:xfrm>
            <a:off x="484682" y="228607"/>
            <a:ext cx="5772879" cy="3657600"/>
          </a:xfrm>
          <a:prstGeom prst="rect">
            <a:avLst/>
          </a:prstGeom>
          <a:noFill/>
        </p:spPr>
      </p:pic>
      <p:sp>
        <p:nvSpPr>
          <p:cNvPr id="6" name="Rectangle 5"/>
          <p:cNvSpPr/>
          <p:nvPr/>
        </p:nvSpPr>
        <p:spPr>
          <a:xfrm>
            <a:off x="1969905" y="3644206"/>
            <a:ext cx="2477801" cy="1416513"/>
          </a:xfrm>
          <a:prstGeom prst="rect">
            <a:avLst/>
          </a:prstGeom>
          <a:noFill/>
        </p:spPr>
        <p:txBody>
          <a:bodyPr wrap="none" lIns="137894" tIns="68947" rIns="137894" bIns="68947">
            <a:spAutoFit/>
          </a:bodyPr>
          <a:lstStyle/>
          <a:p>
            <a:pPr algn="ctr"/>
            <a:r>
              <a:rPr lang="en-US" sz="8300" b="1" spc="75"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1985</a:t>
            </a:r>
            <a:endParaRPr lang="en-US" sz="8300" b="1" spc="75"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7" name="Rectangle 6"/>
          <p:cNvSpPr/>
          <p:nvPr/>
        </p:nvSpPr>
        <p:spPr>
          <a:xfrm>
            <a:off x="222343" y="5029209"/>
            <a:ext cx="6304042" cy="2786119"/>
          </a:xfrm>
          <a:prstGeom prst="rect">
            <a:avLst/>
          </a:prstGeom>
          <a:noFill/>
        </p:spPr>
        <p:txBody>
          <a:bodyPr wrap="none" lIns="137894" tIns="68947" rIns="137894" bIns="68947">
            <a:spAutoFit/>
          </a:bodyPr>
          <a:lstStyle/>
          <a:p>
            <a:pPr algn="ctr"/>
            <a:r>
              <a:rPr lang="en-US" sz="4300" b="1" spc="75" dirty="0" smtClean="0">
                <a:ln w="13500">
                  <a:solidFill>
                    <a:schemeClr val="accent1">
                      <a:shade val="2500"/>
                      <a:alpha val="6500"/>
                    </a:schemeClr>
                  </a:solidFill>
                  <a:prstDash val="solid"/>
                </a:ln>
                <a:effectLst>
                  <a:innerShdw blurRad="50900" dist="38500" dir="13500000">
                    <a:srgbClr val="000000">
                      <a:alpha val="60000"/>
                    </a:srgbClr>
                  </a:innerShdw>
                </a:effectLst>
              </a:rPr>
              <a:t>Liberal “Scholars” Vote </a:t>
            </a:r>
          </a:p>
          <a:p>
            <a:pPr algn="ctr"/>
            <a:r>
              <a:rPr lang="en-US" sz="4300" b="1" spc="75" dirty="0" smtClean="0">
                <a:ln w="13500">
                  <a:solidFill>
                    <a:schemeClr val="accent1">
                      <a:shade val="2500"/>
                      <a:alpha val="6500"/>
                    </a:schemeClr>
                  </a:solidFill>
                  <a:prstDash val="solid"/>
                </a:ln>
                <a:effectLst>
                  <a:innerShdw blurRad="50900" dist="38500" dir="13500000">
                    <a:srgbClr val="000000">
                      <a:alpha val="60000"/>
                    </a:srgbClr>
                  </a:innerShdw>
                </a:effectLst>
              </a:rPr>
              <a:t>to Determine if Jesus </a:t>
            </a:r>
          </a:p>
          <a:p>
            <a:pPr algn="ctr"/>
            <a:r>
              <a:rPr lang="en-US" sz="4300" b="1" spc="75" dirty="0" smtClean="0">
                <a:ln w="13500">
                  <a:solidFill>
                    <a:schemeClr val="accent1">
                      <a:shade val="2500"/>
                      <a:alpha val="6500"/>
                    </a:schemeClr>
                  </a:solidFill>
                  <a:prstDash val="solid"/>
                </a:ln>
                <a:effectLst>
                  <a:innerShdw blurRad="50900" dist="38500" dir="13500000">
                    <a:srgbClr val="000000">
                      <a:alpha val="60000"/>
                    </a:srgbClr>
                  </a:innerShdw>
                </a:effectLst>
              </a:rPr>
              <a:t>really said what the Bible</a:t>
            </a:r>
          </a:p>
          <a:p>
            <a:pPr algn="ctr"/>
            <a:r>
              <a:rPr lang="en-US" sz="4300" b="1" spc="75" dirty="0" smtClean="0">
                <a:ln w="13500">
                  <a:solidFill>
                    <a:schemeClr val="accent1">
                      <a:shade val="2500"/>
                      <a:alpha val="6500"/>
                    </a:schemeClr>
                  </a:solidFill>
                  <a:prstDash val="solid"/>
                </a:ln>
                <a:effectLst>
                  <a:innerShdw blurRad="50900" dist="38500" dir="13500000">
                    <a:srgbClr val="000000">
                      <a:alpha val="60000"/>
                    </a:srgbClr>
                  </a:innerShdw>
                </a:effectLst>
              </a:rPr>
              <a:t>says He said </a:t>
            </a:r>
            <a:endParaRPr lang="en-US" sz="4300" b="1" spc="75" dirty="0">
              <a:ln w="13500">
                <a:solidFill>
                  <a:schemeClr val="accent1">
                    <a:shade val="2500"/>
                    <a:alpha val="6500"/>
                  </a:schemeClr>
                </a:solidFill>
                <a:prstDash val="solid"/>
              </a:ln>
              <a:effectLst>
                <a:innerShdw blurRad="50900" dist="38500" dir="13500000">
                  <a:srgbClr val="000000">
                    <a:alpha val="60000"/>
                  </a:srgbClr>
                </a:innerShdw>
              </a:effectLst>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http://www.greatsite.com/images/home/ancient-bible.jpg"/>
          <p:cNvPicPr>
            <a:picLocks noChangeAspect="1" noChangeArrowheads="1"/>
          </p:cNvPicPr>
          <p:nvPr/>
        </p:nvPicPr>
        <p:blipFill>
          <a:blip r:embed="rId2" cstate="print"/>
          <a:srcRect/>
          <a:stretch>
            <a:fillRect/>
          </a:stretch>
        </p:blipFill>
        <p:spPr bwMode="auto">
          <a:xfrm>
            <a:off x="6" y="0"/>
            <a:ext cx="18288000" cy="10287000"/>
          </a:xfrm>
          <a:prstGeom prst="rect">
            <a:avLst/>
          </a:prstGeom>
          <a:noFill/>
        </p:spPr>
      </p:pic>
      <p:pic>
        <p:nvPicPr>
          <p:cNvPr id="8" name="Picture 7" descr="Jesus (Close Up View) (edited).jpg"/>
          <p:cNvPicPr>
            <a:picLocks noChangeAspect="1"/>
          </p:cNvPicPr>
          <p:nvPr/>
        </p:nvPicPr>
        <p:blipFill>
          <a:blip r:embed="rId3" cstate="print">
            <a:clrChange>
              <a:clrFrom>
                <a:srgbClr val="FFFFFF"/>
              </a:clrFrom>
              <a:clrTo>
                <a:srgbClr val="FFFFFF">
                  <a:alpha val="0"/>
                </a:srgbClr>
              </a:clrTo>
            </a:clrChange>
          </a:blip>
          <a:stretch>
            <a:fillRect/>
          </a:stretch>
        </p:blipFill>
        <p:spPr>
          <a:xfrm>
            <a:off x="9743615" y="1714501"/>
            <a:ext cx="8544393" cy="8572500"/>
          </a:xfrm>
          <a:prstGeom prst="rect">
            <a:avLst/>
          </a:prstGeom>
          <a:effectLst>
            <a:softEdge rad="635000"/>
          </a:effectLst>
        </p:spPr>
      </p:pic>
      <p:sp>
        <p:nvSpPr>
          <p:cNvPr id="9" name="Rectangle 8"/>
          <p:cNvSpPr/>
          <p:nvPr/>
        </p:nvSpPr>
        <p:spPr>
          <a:xfrm>
            <a:off x="3125964" y="3086102"/>
            <a:ext cx="7470123" cy="5427032"/>
          </a:xfrm>
          <a:prstGeom prst="rect">
            <a:avLst/>
          </a:prstGeom>
          <a:noFill/>
        </p:spPr>
        <p:txBody>
          <a:bodyPr wrap="none" lIns="91345" tIns="45673" rIns="91345" bIns="45673">
            <a:spAutoFit/>
            <a:scene3d>
              <a:camera prst="orthographicFront"/>
              <a:lightRig rig="glow" dir="tl">
                <a:rot lat="0" lon="0" rev="5400000"/>
              </a:lightRig>
            </a:scene3d>
            <a:sp3d extrusionH="57150" contourW="12700">
              <a:bevelT w="25400" h="25400" prst="angle"/>
              <a:contourClr>
                <a:schemeClr val="accent6">
                  <a:shade val="73000"/>
                </a:schemeClr>
              </a:contourClr>
            </a:sp3d>
          </a:bodyPr>
          <a:lstStyle/>
          <a:p>
            <a:pPr algn="ctr">
              <a:lnSpc>
                <a:spcPts val="10393"/>
              </a:lnSpc>
            </a:pPr>
            <a:r>
              <a:rPr lang="en-US" sz="9800" b="1" dirty="0" smtClean="0">
                <a:ln w="11430">
                  <a:solidFill>
                    <a:srgbClr val="FFFF00"/>
                  </a:solidFill>
                </a:ln>
                <a:solidFill>
                  <a:srgbClr val="FFFF00"/>
                </a:solidFill>
                <a:effectLst>
                  <a:glow rad="101600">
                    <a:schemeClr val="tx1">
                      <a:alpha val="60000"/>
                    </a:schemeClr>
                  </a:glow>
                  <a:outerShdw dist="127000" dir="2400000" algn="tl" rotWithShape="0">
                    <a:prstClr val="black"/>
                  </a:outerShdw>
                </a:effectLst>
                <a:latin typeface="Maiandra GD" pitchFamily="34" charset="0"/>
              </a:rPr>
              <a:t>Jesus Christ </a:t>
            </a:r>
          </a:p>
          <a:p>
            <a:pPr algn="ctr">
              <a:lnSpc>
                <a:spcPts val="10393"/>
              </a:lnSpc>
            </a:pPr>
            <a:r>
              <a:rPr lang="en-US" sz="9800" b="1" dirty="0" smtClean="0">
                <a:ln w="11430">
                  <a:solidFill>
                    <a:srgbClr val="FFFF00"/>
                  </a:solidFill>
                </a:ln>
                <a:solidFill>
                  <a:srgbClr val="FFFF00"/>
                </a:solidFill>
                <a:effectLst>
                  <a:glow rad="101600">
                    <a:schemeClr val="tx1">
                      <a:alpha val="60000"/>
                    </a:schemeClr>
                  </a:glow>
                  <a:outerShdw dist="127000" dir="2400000" algn="tl" rotWithShape="0">
                    <a:prstClr val="black"/>
                  </a:outerShdw>
                </a:effectLst>
                <a:latin typeface="Maiandra GD" pitchFamily="34" charset="0"/>
              </a:rPr>
              <a:t>Was a </a:t>
            </a:r>
          </a:p>
          <a:p>
            <a:pPr algn="ctr">
              <a:lnSpc>
                <a:spcPts val="10393"/>
              </a:lnSpc>
            </a:pPr>
            <a:r>
              <a:rPr lang="en-US" sz="9800" b="1" dirty="0" smtClean="0">
                <a:ln w="11430">
                  <a:solidFill>
                    <a:srgbClr val="FFFF00"/>
                  </a:solidFill>
                </a:ln>
                <a:solidFill>
                  <a:srgbClr val="FFFF00"/>
                </a:solidFill>
                <a:effectLst>
                  <a:glow rad="101600">
                    <a:schemeClr val="tx1">
                      <a:alpha val="60000"/>
                    </a:schemeClr>
                  </a:glow>
                  <a:outerShdw dist="127000" dir="2400000" algn="tl" rotWithShape="0">
                    <a:prstClr val="black"/>
                  </a:outerShdw>
                </a:effectLst>
                <a:latin typeface="Maiandra GD" pitchFamily="34" charset="0"/>
              </a:rPr>
              <a:t>Historical </a:t>
            </a:r>
          </a:p>
          <a:p>
            <a:pPr algn="ctr">
              <a:lnSpc>
                <a:spcPts val="10393"/>
              </a:lnSpc>
            </a:pPr>
            <a:r>
              <a:rPr lang="en-US" sz="9800" b="1" dirty="0" smtClean="0">
                <a:ln w="11430">
                  <a:solidFill>
                    <a:srgbClr val="FFFF00"/>
                  </a:solidFill>
                </a:ln>
                <a:solidFill>
                  <a:srgbClr val="FFFF00"/>
                </a:solidFill>
                <a:effectLst>
                  <a:glow rad="101600">
                    <a:schemeClr val="tx1">
                      <a:alpha val="60000"/>
                    </a:schemeClr>
                  </a:glow>
                  <a:outerShdw dist="127000" dir="2400000" algn="tl" rotWithShape="0">
                    <a:prstClr val="black"/>
                  </a:outerShdw>
                </a:effectLst>
                <a:latin typeface="Maiandra GD" pitchFamily="34" charset="0"/>
              </a:rPr>
              <a:t>Person</a:t>
            </a:r>
          </a:p>
        </p:txBody>
      </p:sp>
      <p:pic>
        <p:nvPicPr>
          <p:cNvPr id="10" name="Picture 9"/>
          <p:cNvPicPr/>
          <p:nvPr/>
        </p:nvPicPr>
        <p:blipFill>
          <a:blip r:embed="rId4" cstate="print"/>
          <a:srcRect l="4386" t="30000" r="5263"/>
          <a:stretch>
            <a:fillRect/>
          </a:stretch>
        </p:blipFill>
        <p:spPr bwMode="auto">
          <a:xfrm>
            <a:off x="3444086" y="670721"/>
            <a:ext cx="11338721" cy="2034380"/>
          </a:xfrm>
          <a:prstGeom prst="rect">
            <a:avLst/>
          </a:prstGeom>
          <a:noFill/>
          <a:effectLst>
            <a:outerShdw blurRad="50800" dist="76200" dir="2400000" algn="ctr" rotWithShape="0">
              <a:schemeClr val="tx1"/>
            </a:outerShdw>
          </a:effectLst>
        </p:spPr>
      </p:pic>
    </p:spTree>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6051</TotalTime>
  <Words>2017</Words>
  <Application>Microsoft Office PowerPoint</Application>
  <PresentationFormat>Custom</PresentationFormat>
  <Paragraphs>206</Paragraphs>
  <Slides>52</Slides>
  <Notes>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Pastor Rick</dc:creator>
  <cp:lastModifiedBy>Pastor Rick</cp:lastModifiedBy>
  <cp:revision>56</cp:revision>
  <dcterms:created xsi:type="dcterms:W3CDTF">2017-03-13T22:56:15Z</dcterms:created>
  <dcterms:modified xsi:type="dcterms:W3CDTF">2019-03-28T23:25:05Z</dcterms:modified>
</cp:coreProperties>
</file>